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4"/>
  </p:notesMasterIdLst>
  <p:sldIdLst>
    <p:sldId id="262" r:id="rId5"/>
    <p:sldId id="256" r:id="rId6"/>
    <p:sldId id="324" r:id="rId7"/>
    <p:sldId id="264" r:id="rId8"/>
    <p:sldId id="258" r:id="rId9"/>
    <p:sldId id="271" r:id="rId10"/>
    <p:sldId id="318" r:id="rId11"/>
    <p:sldId id="317" r:id="rId12"/>
    <p:sldId id="288" r:id="rId13"/>
    <p:sldId id="319" r:id="rId14"/>
    <p:sldId id="329" r:id="rId15"/>
    <p:sldId id="323" r:id="rId16"/>
    <p:sldId id="325" r:id="rId17"/>
    <p:sldId id="311" r:id="rId18"/>
    <p:sldId id="278" r:id="rId19"/>
    <p:sldId id="316" r:id="rId20"/>
    <p:sldId id="326" r:id="rId21"/>
    <p:sldId id="327" r:id="rId22"/>
    <p:sldId id="328" r:id="rId23"/>
  </p:sldIdLst>
  <p:sldSz cx="20320000" cy="12700000"/>
  <p:notesSz cx="6797675" cy="99266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760677"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760677"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760677"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760677"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760677"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760677"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760677"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760677"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760677"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BCD2"/>
    <a:srgbClr val="EDB5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3175" cap="flat">
              <a:solidFill>
                <a:srgbClr val="606060"/>
              </a:solidFill>
              <a:prstDash val="solid"/>
              <a:miter lim="400000"/>
            </a:ln>
          </a:left>
          <a:right>
            <a:ln w="3175" cap="flat">
              <a:solidFill>
                <a:srgbClr val="606060"/>
              </a:solidFill>
              <a:prstDash val="solid"/>
              <a:miter lim="400000"/>
            </a:ln>
          </a:right>
          <a:top>
            <a:ln w="12700"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8" autoAdjust="0"/>
    <p:restoredTop sz="86422" autoAdjust="0"/>
  </p:normalViewPr>
  <p:slideViewPr>
    <p:cSldViewPr snapToGrid="0">
      <p:cViewPr varScale="1">
        <p:scale>
          <a:sx n="71" d="100"/>
          <a:sy n="71" d="100"/>
        </p:scale>
        <p:origin x="294"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24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420688" y="744538"/>
            <a:ext cx="5956300" cy="3724275"/>
          </a:xfrm>
          <a:prstGeom prst="rect">
            <a:avLst/>
          </a:prstGeom>
        </p:spPr>
        <p:txBody>
          <a:bodyPr lIns="93259" tIns="46630" rIns="93259" bIns="46630"/>
          <a:lstStyle/>
          <a:p>
            <a:endParaRPr/>
          </a:p>
        </p:txBody>
      </p:sp>
      <p:sp>
        <p:nvSpPr>
          <p:cNvPr id="117" name="Shape 117"/>
          <p:cNvSpPr>
            <a:spLocks noGrp="1"/>
          </p:cNvSpPr>
          <p:nvPr>
            <p:ph type="body" sz="quarter" idx="1"/>
          </p:nvPr>
        </p:nvSpPr>
        <p:spPr>
          <a:xfrm>
            <a:off x="906358" y="4715153"/>
            <a:ext cx="4984961" cy="4466987"/>
          </a:xfrm>
          <a:prstGeom prst="rect">
            <a:avLst/>
          </a:prstGeom>
        </p:spPr>
        <p:txBody>
          <a:bodyPr lIns="93259" tIns="46630" rIns="93259" bIns="46630"/>
          <a:lstStyle/>
          <a:p>
            <a:endParaRPr/>
          </a:p>
        </p:txBody>
      </p:sp>
    </p:spTree>
    <p:extLst>
      <p:ext uri="{BB962C8B-B14F-4D97-AF65-F5344CB8AC3E}">
        <p14:creationId xmlns:p14="http://schemas.microsoft.com/office/powerpoint/2010/main" val="3572108075"/>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62f1b122de_0_27:notes"/>
          <p:cNvSpPr>
            <a:spLocks noGrp="1" noRot="1" noChangeAspect="1"/>
          </p:cNvSpPr>
          <p:nvPr>
            <p:ph type="sldImg" idx="2"/>
          </p:nvPr>
        </p:nvSpPr>
        <p:spPr>
          <a:xfrm>
            <a:off x="623888" y="665163"/>
            <a:ext cx="5319712" cy="3325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62f1b122de_0_27:notes"/>
          <p:cNvSpPr txBox="1">
            <a:spLocks noGrp="1"/>
          </p:cNvSpPr>
          <p:nvPr>
            <p:ph type="body" idx="1"/>
          </p:nvPr>
        </p:nvSpPr>
        <p:spPr>
          <a:xfrm>
            <a:off x="656663" y="4212707"/>
            <a:ext cx="5253302" cy="3990979"/>
          </a:xfrm>
          <a:prstGeom prst="rect">
            <a:avLst/>
          </a:prstGeom>
          <a:noFill/>
          <a:ln>
            <a:noFill/>
          </a:ln>
        </p:spPr>
        <p:txBody>
          <a:bodyPr spcFirstLastPara="1" wrap="square" lIns="88062" tIns="44019" rIns="88062" bIns="44019" anchor="t" anchorCtr="0">
            <a:noAutofit/>
          </a:bodyPr>
          <a:lstStyle/>
          <a:p>
            <a:pPr algn="l" rtl="0"/>
            <a:endParaRPr dirty="0"/>
          </a:p>
        </p:txBody>
      </p:sp>
      <p:sp>
        <p:nvSpPr>
          <p:cNvPr id="304" name="Google Shape;304;g62f1b122de_0_27:notes"/>
          <p:cNvSpPr txBox="1">
            <a:spLocks noGrp="1"/>
          </p:cNvSpPr>
          <p:nvPr>
            <p:ph type="sldNum" idx="12"/>
          </p:nvPr>
        </p:nvSpPr>
        <p:spPr>
          <a:xfrm>
            <a:off x="3719569" y="8423874"/>
            <a:ext cx="2845538" cy="443442"/>
          </a:xfrm>
          <a:prstGeom prst="rect">
            <a:avLst/>
          </a:prstGeom>
          <a:noFill/>
          <a:ln>
            <a:noFill/>
          </a:ln>
        </p:spPr>
        <p:txBody>
          <a:bodyPr spcFirstLastPara="1" wrap="square" lIns="88062" tIns="44019" rIns="88062" bIns="44019" anchor="b" anchorCtr="0">
            <a:noAutofit/>
          </a:bodyPr>
          <a:lstStyle/>
          <a:p>
            <a:pPr algn="r"/>
            <a:fld id="{00000000-1234-1234-1234-123412341234}" type="slidenum">
              <a:rPr lang="en"/>
              <a:pPr algn="r"/>
              <a:t>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22235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4036686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1" dirty="0"/>
              <a:t>FOOD &amp; BEVERAGE</a:t>
            </a:r>
          </a:p>
        </p:txBody>
      </p:sp>
    </p:spTree>
    <p:extLst>
      <p:ext uri="{BB962C8B-B14F-4D97-AF65-F5344CB8AC3E}">
        <p14:creationId xmlns:p14="http://schemas.microsoft.com/office/powerpoint/2010/main" val="146652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62f1b122de_0_32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62f1b122de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6b3994750a_0_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6b3994750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3779149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och undertitel">
    <p:spTree>
      <p:nvGrpSpPr>
        <p:cNvPr id="1" name=""/>
        <p:cNvGrpSpPr/>
        <p:nvPr/>
      </p:nvGrpSpPr>
      <p:grpSpPr>
        <a:xfrm>
          <a:off x="0" y="0"/>
          <a:ext cx="0" cy="0"/>
          <a:chOff x="0" y="0"/>
          <a:chExt cx="0" cy="0"/>
        </a:xfrm>
      </p:grpSpPr>
      <p:sp>
        <p:nvSpPr>
          <p:cNvPr id="11" name="Titeltext"/>
          <p:cNvSpPr txBox="1">
            <a:spLocks noGrp="1"/>
          </p:cNvSpPr>
          <p:nvPr>
            <p:ph type="title"/>
          </p:nvPr>
        </p:nvSpPr>
        <p:spPr>
          <a:xfrm>
            <a:off x="4028281" y="2554882"/>
            <a:ext cx="12263438" cy="3869533"/>
          </a:xfrm>
          <a:prstGeom prst="rect">
            <a:avLst/>
          </a:prstGeom>
        </p:spPr>
        <p:txBody>
          <a:bodyPr anchor="b"/>
          <a:lstStyle/>
          <a:p>
            <a:r>
              <a:t>Titeltext</a:t>
            </a:r>
          </a:p>
        </p:txBody>
      </p:sp>
      <p:sp>
        <p:nvSpPr>
          <p:cNvPr id="12" name="Brödtext nivå ett…"/>
          <p:cNvSpPr txBox="1">
            <a:spLocks noGrp="1"/>
          </p:cNvSpPr>
          <p:nvPr>
            <p:ph type="body" sz="quarter" idx="1"/>
          </p:nvPr>
        </p:nvSpPr>
        <p:spPr>
          <a:xfrm>
            <a:off x="4028281" y="6543476"/>
            <a:ext cx="12263438" cy="1324571"/>
          </a:xfrm>
          <a:prstGeom prst="rect">
            <a:avLst/>
          </a:prstGeom>
        </p:spPr>
        <p:txBody>
          <a:bodyPr anchor="t"/>
          <a:lstStyle>
            <a:lvl1pPr marL="0" indent="0" algn="ctr">
              <a:spcBef>
                <a:spcPts val="0"/>
              </a:spcBef>
              <a:buSzTx/>
              <a:buNone/>
              <a:defRPr sz="4800"/>
            </a:lvl1pPr>
            <a:lvl2pPr marL="0" indent="0" algn="ctr">
              <a:spcBef>
                <a:spcPts val="0"/>
              </a:spcBef>
              <a:buSzTx/>
              <a:buNone/>
              <a:defRPr sz="4800"/>
            </a:lvl2pPr>
            <a:lvl3pPr marL="0" indent="0" algn="ctr">
              <a:spcBef>
                <a:spcPts val="0"/>
              </a:spcBef>
              <a:buSzTx/>
              <a:buNone/>
              <a:defRPr sz="4800"/>
            </a:lvl3pPr>
            <a:lvl4pPr marL="0" indent="0" algn="ctr">
              <a:spcBef>
                <a:spcPts val="0"/>
              </a:spcBef>
              <a:buSzTx/>
              <a:buNone/>
              <a:defRPr sz="4800"/>
            </a:lvl4pPr>
            <a:lvl5pPr marL="0" indent="0" algn="ctr">
              <a:spcBef>
                <a:spcPts val="0"/>
              </a:spcBef>
              <a:buSzTx/>
              <a:buNone/>
              <a:defRPr sz="4800"/>
            </a:lvl5pPr>
          </a:lstStyle>
          <a:p>
            <a:r>
              <a:t>Brödtext nivå ett</a:t>
            </a:r>
          </a:p>
          <a:p>
            <a:pPr lvl="1"/>
            <a:r>
              <a:t>Brödtext nivå två</a:t>
            </a:r>
          </a:p>
          <a:p>
            <a:pPr lvl="2"/>
            <a:r>
              <a:t>Brödtext nivå tre</a:t>
            </a:r>
          </a:p>
          <a:p>
            <a:pPr lvl="3"/>
            <a:r>
              <a:t>Brödtext nivå fyra</a:t>
            </a:r>
          </a:p>
          <a:p>
            <a:pPr lvl="4"/>
            <a:r>
              <a:t>Brödtext nivå fem</a:t>
            </a:r>
          </a:p>
        </p:txBody>
      </p:sp>
      <p:sp>
        <p:nvSpPr>
          <p:cNvPr id="13" name="Diabildsnumm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Bild"/>
          <p:cNvSpPr>
            <a:spLocks noGrp="1"/>
          </p:cNvSpPr>
          <p:nvPr>
            <p:ph type="pic" idx="13"/>
          </p:nvPr>
        </p:nvSpPr>
        <p:spPr>
          <a:xfrm>
            <a:off x="2540000" y="635000"/>
            <a:ext cx="15240001" cy="11430001"/>
          </a:xfrm>
          <a:prstGeom prst="rect">
            <a:avLst/>
          </a:prstGeom>
        </p:spPr>
        <p:txBody>
          <a:bodyPr lIns="91439" tIns="45719" rIns="91439" bIns="45719" anchor="t">
            <a:noAutofit/>
          </a:bodyPr>
          <a:lstStyle/>
          <a:p>
            <a:endParaRPr/>
          </a:p>
        </p:txBody>
      </p:sp>
      <p:sp>
        <p:nvSpPr>
          <p:cNvPr id="103"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110"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ubrik+brödtext">
  <p:cSld name="Rubrik+brödtext">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2144889" y="2904538"/>
            <a:ext cx="15804667" cy="1128519"/>
          </a:xfrm>
          <a:prstGeom prst="rect">
            <a:avLst/>
          </a:prstGeom>
          <a:noFill/>
          <a:ln>
            <a:noFill/>
          </a:ln>
        </p:spPr>
        <p:txBody>
          <a:bodyPr spcFirstLastPara="1" wrap="square" lIns="0" tIns="0" rIns="0" bIns="0" anchor="b" anchorCtr="0">
            <a:noAutofit/>
          </a:bodyPr>
          <a:lstStyle>
            <a:lvl1pPr lvl="0" algn="l" rtl="0">
              <a:lnSpc>
                <a:spcPct val="166666"/>
              </a:lnSpc>
              <a:spcBef>
                <a:spcPts val="0"/>
              </a:spcBef>
              <a:spcAft>
                <a:spcPts val="0"/>
              </a:spcAft>
              <a:buClr>
                <a:schemeClr val="dk1"/>
              </a:buClr>
              <a:buSzPts val="35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74" name="Google Shape;74;p17"/>
          <p:cNvSpPr txBox="1">
            <a:spLocks noGrp="1"/>
          </p:cNvSpPr>
          <p:nvPr>
            <p:ph type="body" idx="1"/>
          </p:nvPr>
        </p:nvSpPr>
        <p:spPr>
          <a:xfrm>
            <a:off x="2200000" y="4006664"/>
            <a:ext cx="15752000" cy="7340000"/>
          </a:xfrm>
          <a:prstGeom prst="rect">
            <a:avLst/>
          </a:prstGeom>
          <a:noFill/>
          <a:ln>
            <a:noFill/>
          </a:ln>
        </p:spPr>
        <p:txBody>
          <a:bodyPr spcFirstLastPara="1" wrap="square" lIns="0" tIns="0" rIns="0" bIns="0" anchor="t" anchorCtr="0">
            <a:noAutofit/>
          </a:bodyPr>
          <a:lstStyle>
            <a:lvl1pPr marL="507995" lvl="0" indent="-253997" algn="l" rtl="0">
              <a:lnSpc>
                <a:spcPct val="110000"/>
              </a:lnSpc>
              <a:spcBef>
                <a:spcPts val="889"/>
              </a:spcBef>
              <a:spcAft>
                <a:spcPts val="0"/>
              </a:spcAft>
              <a:buClr>
                <a:schemeClr val="dk1"/>
              </a:buClr>
              <a:buSzPts val="3100"/>
              <a:buNone/>
              <a:defRPr/>
            </a:lvl1pPr>
            <a:lvl2pPr marL="1015990" lvl="1" indent="-253997" algn="l" rtl="0">
              <a:lnSpc>
                <a:spcPct val="110000"/>
              </a:lnSpc>
              <a:spcBef>
                <a:spcPts val="889"/>
              </a:spcBef>
              <a:spcAft>
                <a:spcPts val="0"/>
              </a:spcAft>
              <a:buClr>
                <a:schemeClr val="dk1"/>
              </a:buClr>
              <a:buSzPts val="3500"/>
              <a:buNone/>
              <a:defRPr/>
            </a:lvl2pPr>
            <a:lvl3pPr marL="1523985" lvl="2" indent="-253997" algn="l" rtl="0">
              <a:lnSpc>
                <a:spcPct val="110000"/>
              </a:lnSpc>
              <a:spcBef>
                <a:spcPts val="889"/>
              </a:spcBef>
              <a:spcAft>
                <a:spcPts val="0"/>
              </a:spcAft>
              <a:buClr>
                <a:schemeClr val="dk1"/>
              </a:buClr>
              <a:buSzPts val="3500"/>
              <a:buNone/>
              <a:defRPr/>
            </a:lvl3pPr>
            <a:lvl4pPr marL="2031980" lvl="3" indent="-253997" algn="l" rtl="0">
              <a:lnSpc>
                <a:spcPct val="110000"/>
              </a:lnSpc>
              <a:spcBef>
                <a:spcPts val="889"/>
              </a:spcBef>
              <a:spcAft>
                <a:spcPts val="0"/>
              </a:spcAft>
              <a:buClr>
                <a:schemeClr val="dk1"/>
              </a:buClr>
              <a:buSzPts val="3500"/>
              <a:buNone/>
              <a:defRPr/>
            </a:lvl4pPr>
            <a:lvl5pPr marL="2539975" lvl="4" indent="-253997" algn="l" rtl="0">
              <a:lnSpc>
                <a:spcPct val="110000"/>
              </a:lnSpc>
              <a:spcBef>
                <a:spcPts val="889"/>
              </a:spcBef>
              <a:spcAft>
                <a:spcPts val="0"/>
              </a:spcAft>
              <a:buClr>
                <a:schemeClr val="dk1"/>
              </a:buClr>
              <a:buSzPts val="3500"/>
              <a:buNone/>
              <a:defRPr/>
            </a:lvl5pPr>
            <a:lvl6pPr marL="3047970" lvl="5" indent="-500939" algn="l" rtl="0">
              <a:spcBef>
                <a:spcPts val="889"/>
              </a:spcBef>
              <a:spcAft>
                <a:spcPts val="0"/>
              </a:spcAft>
              <a:buClr>
                <a:schemeClr val="dk1"/>
              </a:buClr>
              <a:buSzPts val="3500"/>
              <a:buChar char="•"/>
              <a:defRPr/>
            </a:lvl6pPr>
            <a:lvl7pPr marL="3555964" lvl="6" indent="-500939" algn="l" rtl="0">
              <a:spcBef>
                <a:spcPts val="778"/>
              </a:spcBef>
              <a:spcAft>
                <a:spcPts val="0"/>
              </a:spcAft>
              <a:buClr>
                <a:schemeClr val="dk1"/>
              </a:buClr>
              <a:buSzPts val="3500"/>
              <a:buChar char="•"/>
              <a:defRPr/>
            </a:lvl7pPr>
            <a:lvl8pPr marL="4063959" lvl="7" indent="-500939" algn="l" rtl="0">
              <a:spcBef>
                <a:spcPts val="778"/>
              </a:spcBef>
              <a:spcAft>
                <a:spcPts val="0"/>
              </a:spcAft>
              <a:buClr>
                <a:schemeClr val="dk1"/>
              </a:buClr>
              <a:buSzPts val="3500"/>
              <a:buChar char="•"/>
              <a:defRPr/>
            </a:lvl8pPr>
            <a:lvl9pPr marL="4571954" lvl="8" indent="-500939" algn="l" rtl="0">
              <a:spcBef>
                <a:spcPts val="778"/>
              </a:spcBef>
              <a:spcAft>
                <a:spcPts val="0"/>
              </a:spcAft>
              <a:buClr>
                <a:schemeClr val="dk1"/>
              </a:buClr>
              <a:buSzPts val="3500"/>
              <a:buChar char="•"/>
              <a:defRPr/>
            </a:lvl9pPr>
          </a:lstStyle>
          <a:p>
            <a:endParaRPr/>
          </a:p>
        </p:txBody>
      </p:sp>
      <p:sp>
        <p:nvSpPr>
          <p:cNvPr id="75" name="Google Shape;75;p17"/>
          <p:cNvSpPr txBox="1">
            <a:spLocks noGrp="1"/>
          </p:cNvSpPr>
          <p:nvPr>
            <p:ph type="sldNum" idx="12"/>
          </p:nvPr>
        </p:nvSpPr>
        <p:spPr>
          <a:xfrm>
            <a:off x="18304547" y="12110862"/>
            <a:ext cx="477333" cy="589259"/>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667" b="0" i="0" u="none" strike="noStrike" cap="none">
                <a:solidFill>
                  <a:srgbClr val="001E3C"/>
                </a:solidFill>
                <a:latin typeface="Arial"/>
                <a:ea typeface="Arial"/>
                <a:cs typeface="Arial"/>
                <a:sym typeface="Arial"/>
              </a:defRPr>
            </a:lvl1pPr>
            <a:lvl2pPr marL="0" marR="0" lvl="1" indent="0" algn="r" rtl="0">
              <a:spcBef>
                <a:spcPts val="0"/>
              </a:spcBef>
              <a:buNone/>
              <a:defRPr sz="1667" b="0" i="0" u="none" strike="noStrike" cap="none">
                <a:solidFill>
                  <a:srgbClr val="001E3C"/>
                </a:solidFill>
                <a:latin typeface="Arial"/>
                <a:ea typeface="Arial"/>
                <a:cs typeface="Arial"/>
                <a:sym typeface="Arial"/>
              </a:defRPr>
            </a:lvl2pPr>
            <a:lvl3pPr marL="0" marR="0" lvl="2" indent="0" algn="r" rtl="0">
              <a:spcBef>
                <a:spcPts val="0"/>
              </a:spcBef>
              <a:buNone/>
              <a:defRPr sz="1667" b="0" i="0" u="none" strike="noStrike" cap="none">
                <a:solidFill>
                  <a:srgbClr val="001E3C"/>
                </a:solidFill>
                <a:latin typeface="Arial"/>
                <a:ea typeface="Arial"/>
                <a:cs typeface="Arial"/>
                <a:sym typeface="Arial"/>
              </a:defRPr>
            </a:lvl3pPr>
            <a:lvl4pPr marL="0" marR="0" lvl="3" indent="0" algn="r" rtl="0">
              <a:spcBef>
                <a:spcPts val="0"/>
              </a:spcBef>
              <a:buNone/>
              <a:defRPr sz="1667" b="0" i="0" u="none" strike="noStrike" cap="none">
                <a:solidFill>
                  <a:srgbClr val="001E3C"/>
                </a:solidFill>
                <a:latin typeface="Arial"/>
                <a:ea typeface="Arial"/>
                <a:cs typeface="Arial"/>
                <a:sym typeface="Arial"/>
              </a:defRPr>
            </a:lvl4pPr>
            <a:lvl5pPr marL="0" marR="0" lvl="4" indent="0" algn="r" rtl="0">
              <a:spcBef>
                <a:spcPts val="0"/>
              </a:spcBef>
              <a:buNone/>
              <a:defRPr sz="1667" b="0" i="0" u="none" strike="noStrike" cap="none">
                <a:solidFill>
                  <a:srgbClr val="001E3C"/>
                </a:solidFill>
                <a:latin typeface="Arial"/>
                <a:ea typeface="Arial"/>
                <a:cs typeface="Arial"/>
                <a:sym typeface="Arial"/>
              </a:defRPr>
            </a:lvl5pPr>
            <a:lvl6pPr marL="0" marR="0" lvl="5" indent="0" algn="r" rtl="0">
              <a:spcBef>
                <a:spcPts val="0"/>
              </a:spcBef>
              <a:buNone/>
              <a:defRPr sz="1667" b="0" i="0" u="none" strike="noStrike" cap="none">
                <a:solidFill>
                  <a:srgbClr val="001E3C"/>
                </a:solidFill>
                <a:latin typeface="Arial"/>
                <a:ea typeface="Arial"/>
                <a:cs typeface="Arial"/>
                <a:sym typeface="Arial"/>
              </a:defRPr>
            </a:lvl6pPr>
            <a:lvl7pPr marL="0" marR="0" lvl="6" indent="0" algn="r" rtl="0">
              <a:spcBef>
                <a:spcPts val="0"/>
              </a:spcBef>
              <a:buNone/>
              <a:defRPr sz="1667" b="0" i="0" u="none" strike="noStrike" cap="none">
                <a:solidFill>
                  <a:srgbClr val="001E3C"/>
                </a:solidFill>
                <a:latin typeface="Arial"/>
                <a:ea typeface="Arial"/>
                <a:cs typeface="Arial"/>
                <a:sym typeface="Arial"/>
              </a:defRPr>
            </a:lvl7pPr>
            <a:lvl8pPr marL="0" marR="0" lvl="7" indent="0" algn="r" rtl="0">
              <a:spcBef>
                <a:spcPts val="0"/>
              </a:spcBef>
              <a:buNone/>
              <a:defRPr sz="1667" b="0" i="0" u="none" strike="noStrike" cap="none">
                <a:solidFill>
                  <a:srgbClr val="001E3C"/>
                </a:solidFill>
                <a:latin typeface="Arial"/>
                <a:ea typeface="Arial"/>
                <a:cs typeface="Arial"/>
                <a:sym typeface="Arial"/>
              </a:defRPr>
            </a:lvl8pPr>
            <a:lvl9pPr marL="0" marR="0" lvl="8" indent="0" algn="r" rtl="0">
              <a:spcBef>
                <a:spcPts val="0"/>
              </a:spcBef>
              <a:buNone/>
              <a:defRPr sz="1667" b="0" i="0" u="none" strike="noStrike" cap="none">
                <a:solidFill>
                  <a:srgbClr val="001E3C"/>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82041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el och punkter">
    <p:spTree>
      <p:nvGrpSpPr>
        <p:cNvPr id="1" name=""/>
        <p:cNvGrpSpPr/>
        <p:nvPr/>
      </p:nvGrpSpPr>
      <p:grpSpPr>
        <a:xfrm>
          <a:off x="0" y="0"/>
          <a:ext cx="0" cy="0"/>
          <a:chOff x="0" y="0"/>
          <a:chExt cx="0" cy="0"/>
        </a:xfrm>
      </p:grpSpPr>
      <p:sp>
        <p:nvSpPr>
          <p:cNvPr id="56" name="Titeltext"/>
          <p:cNvSpPr txBox="1">
            <a:spLocks noGrp="1"/>
          </p:cNvSpPr>
          <p:nvPr>
            <p:ph type="title"/>
          </p:nvPr>
        </p:nvSpPr>
        <p:spPr>
          <a:prstGeom prst="rect">
            <a:avLst/>
          </a:prstGeom>
        </p:spPr>
        <p:txBody>
          <a:bodyPr/>
          <a:lstStyle/>
          <a:p>
            <a:r>
              <a:t>Titeltext</a:t>
            </a:r>
          </a:p>
        </p:txBody>
      </p:sp>
      <p:sp>
        <p:nvSpPr>
          <p:cNvPr id="57" name="Brödtext nivå ett…"/>
          <p:cNvSpPr txBox="1">
            <a:spLocks noGrp="1"/>
          </p:cNvSpPr>
          <p:nvPr>
            <p:ph type="body" sz="half" idx="1"/>
          </p:nvPr>
        </p:nvSpPr>
        <p:spPr>
          <a:xfrm>
            <a:off x="3656210" y="3671093"/>
            <a:ext cx="13007580" cy="7366993"/>
          </a:xfrm>
          <a:prstGeom prst="rect">
            <a:avLst/>
          </a:prstGeom>
        </p:spPr>
        <p:txBody>
          <a:bodyPr/>
          <a:lstStyle/>
          <a:p>
            <a:r>
              <a:t>Brödtext nivå ett</a:t>
            </a:r>
          </a:p>
          <a:p>
            <a:pPr lvl="1"/>
            <a:r>
              <a:t>Brödtext nivå två</a:t>
            </a:r>
          </a:p>
          <a:p>
            <a:pPr lvl="2"/>
            <a:r>
              <a:t>Brödtext nivå tre</a:t>
            </a:r>
          </a:p>
          <a:p>
            <a:pPr lvl="3"/>
            <a:r>
              <a:t>Brödtext nivå fyra</a:t>
            </a:r>
          </a:p>
          <a:p>
            <a:pPr lvl="4"/>
            <a:r>
              <a:t>Brödtext nivå fem</a:t>
            </a:r>
          </a:p>
        </p:txBody>
      </p:sp>
      <p:sp>
        <p:nvSpPr>
          <p:cNvPr id="58"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0338329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Horisontellt">
    <p:spTree>
      <p:nvGrpSpPr>
        <p:cNvPr id="1" name=""/>
        <p:cNvGrpSpPr/>
        <p:nvPr/>
      </p:nvGrpSpPr>
      <p:grpSpPr>
        <a:xfrm>
          <a:off x="0" y="0"/>
          <a:ext cx="0" cy="0"/>
          <a:chOff x="0" y="0"/>
          <a:chExt cx="0" cy="0"/>
        </a:xfrm>
      </p:grpSpPr>
      <p:sp>
        <p:nvSpPr>
          <p:cNvPr id="20" name="Bild"/>
          <p:cNvSpPr>
            <a:spLocks noGrp="1"/>
          </p:cNvSpPr>
          <p:nvPr>
            <p:ph type="pic" sz="half" idx="13"/>
          </p:nvPr>
        </p:nvSpPr>
        <p:spPr>
          <a:xfrm>
            <a:off x="4445000" y="1423789"/>
            <a:ext cx="11430001" cy="6920509"/>
          </a:xfrm>
          <a:prstGeom prst="rect">
            <a:avLst/>
          </a:prstGeom>
        </p:spPr>
        <p:txBody>
          <a:bodyPr lIns="91439" tIns="45719" rIns="91439" bIns="45719" anchor="t">
            <a:noAutofit/>
          </a:bodyPr>
          <a:lstStyle/>
          <a:p>
            <a:endParaRPr/>
          </a:p>
        </p:txBody>
      </p:sp>
      <p:sp>
        <p:nvSpPr>
          <p:cNvPr id="21" name="Titeltext"/>
          <p:cNvSpPr txBox="1">
            <a:spLocks noGrp="1"/>
          </p:cNvSpPr>
          <p:nvPr>
            <p:ph type="title"/>
          </p:nvPr>
        </p:nvSpPr>
        <p:spPr>
          <a:xfrm>
            <a:off x="4028281" y="8508007"/>
            <a:ext cx="12263438" cy="1666876"/>
          </a:xfrm>
          <a:prstGeom prst="rect">
            <a:avLst/>
          </a:prstGeom>
        </p:spPr>
        <p:txBody>
          <a:bodyPr anchor="b"/>
          <a:lstStyle/>
          <a:p>
            <a:r>
              <a:t>Titeltext</a:t>
            </a:r>
          </a:p>
        </p:txBody>
      </p:sp>
      <p:sp>
        <p:nvSpPr>
          <p:cNvPr id="22" name="Brödtext nivå ett…"/>
          <p:cNvSpPr txBox="1">
            <a:spLocks noGrp="1"/>
          </p:cNvSpPr>
          <p:nvPr>
            <p:ph type="body" sz="quarter" idx="1"/>
          </p:nvPr>
        </p:nvSpPr>
        <p:spPr>
          <a:xfrm>
            <a:off x="4028281" y="10189765"/>
            <a:ext cx="12263438" cy="1324571"/>
          </a:xfrm>
          <a:prstGeom prst="rect">
            <a:avLst/>
          </a:prstGeom>
        </p:spPr>
        <p:txBody>
          <a:bodyPr anchor="t"/>
          <a:lstStyle>
            <a:lvl1pPr marL="0" indent="0" algn="ctr">
              <a:spcBef>
                <a:spcPts val="0"/>
              </a:spcBef>
              <a:buSzTx/>
              <a:buNone/>
              <a:defRPr sz="4800"/>
            </a:lvl1pPr>
            <a:lvl2pPr marL="0" indent="0" algn="ctr">
              <a:spcBef>
                <a:spcPts val="0"/>
              </a:spcBef>
              <a:buSzTx/>
              <a:buNone/>
              <a:defRPr sz="4800"/>
            </a:lvl2pPr>
            <a:lvl3pPr marL="0" indent="0" algn="ctr">
              <a:spcBef>
                <a:spcPts val="0"/>
              </a:spcBef>
              <a:buSzTx/>
              <a:buNone/>
              <a:defRPr sz="4800"/>
            </a:lvl3pPr>
            <a:lvl4pPr marL="0" indent="0" algn="ctr">
              <a:spcBef>
                <a:spcPts val="0"/>
              </a:spcBef>
              <a:buSzTx/>
              <a:buNone/>
              <a:defRPr sz="4800"/>
            </a:lvl4pPr>
            <a:lvl5pPr marL="0" indent="0" algn="ctr">
              <a:spcBef>
                <a:spcPts val="0"/>
              </a:spcBef>
              <a:buSzTx/>
              <a:buNone/>
              <a:defRPr sz="4800"/>
            </a:lvl5pPr>
          </a:lstStyle>
          <a:p>
            <a:r>
              <a:t>Brödtext nivå ett</a:t>
            </a:r>
          </a:p>
          <a:p>
            <a:pPr lvl="1"/>
            <a:r>
              <a:t>Brödtext nivå två</a:t>
            </a:r>
          </a:p>
          <a:p>
            <a:pPr lvl="2"/>
            <a:r>
              <a:t>Brödtext nivå tre</a:t>
            </a:r>
          </a:p>
          <a:p>
            <a:pPr lvl="3"/>
            <a:r>
              <a:t>Brödtext nivå fyra</a:t>
            </a:r>
          </a:p>
          <a:p>
            <a:pPr lvl="4"/>
            <a:r>
              <a:t>Brödtext nivå fem</a:t>
            </a:r>
          </a:p>
        </p:txBody>
      </p:sp>
      <p:sp>
        <p:nvSpPr>
          <p:cNvPr id="23"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 Centrerad">
    <p:spTree>
      <p:nvGrpSpPr>
        <p:cNvPr id="1" name=""/>
        <p:cNvGrpSpPr/>
        <p:nvPr/>
      </p:nvGrpSpPr>
      <p:grpSpPr>
        <a:xfrm>
          <a:off x="0" y="0"/>
          <a:ext cx="0" cy="0"/>
          <a:chOff x="0" y="0"/>
          <a:chExt cx="0" cy="0"/>
        </a:xfrm>
      </p:grpSpPr>
      <p:sp>
        <p:nvSpPr>
          <p:cNvPr id="30" name="Titeltext"/>
          <p:cNvSpPr txBox="1">
            <a:spLocks noGrp="1"/>
          </p:cNvSpPr>
          <p:nvPr>
            <p:ph type="title"/>
          </p:nvPr>
        </p:nvSpPr>
        <p:spPr>
          <a:xfrm>
            <a:off x="4028281" y="4415234"/>
            <a:ext cx="12263438" cy="3869532"/>
          </a:xfrm>
          <a:prstGeom prst="rect">
            <a:avLst/>
          </a:prstGeom>
        </p:spPr>
        <p:txBody>
          <a:bodyPr/>
          <a:lstStyle/>
          <a:p>
            <a:r>
              <a:t>Titeltext</a:t>
            </a:r>
          </a:p>
        </p:txBody>
      </p:sp>
      <p:sp>
        <p:nvSpPr>
          <p:cNvPr id="31"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 Vertikalt">
    <p:spTree>
      <p:nvGrpSpPr>
        <p:cNvPr id="1" name=""/>
        <p:cNvGrpSpPr/>
        <p:nvPr/>
      </p:nvGrpSpPr>
      <p:grpSpPr>
        <a:xfrm>
          <a:off x="0" y="0"/>
          <a:ext cx="0" cy="0"/>
          <a:chOff x="0" y="0"/>
          <a:chExt cx="0" cy="0"/>
        </a:xfrm>
      </p:grpSpPr>
      <p:sp>
        <p:nvSpPr>
          <p:cNvPr id="38" name="Bild"/>
          <p:cNvSpPr>
            <a:spLocks noGrp="1"/>
          </p:cNvSpPr>
          <p:nvPr>
            <p:ph type="pic" sz="half" idx="13"/>
          </p:nvPr>
        </p:nvSpPr>
        <p:spPr>
          <a:xfrm>
            <a:off x="10413007" y="1379140"/>
            <a:ext cx="6250783" cy="9629181"/>
          </a:xfrm>
          <a:prstGeom prst="rect">
            <a:avLst/>
          </a:prstGeom>
        </p:spPr>
        <p:txBody>
          <a:bodyPr lIns="91439" tIns="45719" rIns="91439" bIns="45719" anchor="t">
            <a:noAutofit/>
          </a:bodyPr>
          <a:lstStyle/>
          <a:p>
            <a:endParaRPr/>
          </a:p>
        </p:txBody>
      </p:sp>
      <p:sp>
        <p:nvSpPr>
          <p:cNvPr id="39" name="Titeltext"/>
          <p:cNvSpPr txBox="1">
            <a:spLocks noGrp="1"/>
          </p:cNvSpPr>
          <p:nvPr>
            <p:ph type="title"/>
          </p:nvPr>
        </p:nvSpPr>
        <p:spPr>
          <a:xfrm>
            <a:off x="3656210" y="1379140"/>
            <a:ext cx="6250783" cy="4673204"/>
          </a:xfrm>
          <a:prstGeom prst="rect">
            <a:avLst/>
          </a:prstGeom>
        </p:spPr>
        <p:txBody>
          <a:bodyPr anchor="b"/>
          <a:lstStyle>
            <a:lvl1pPr>
              <a:defRPr sz="7600"/>
            </a:lvl1pPr>
          </a:lstStyle>
          <a:p>
            <a:r>
              <a:t>Titeltext</a:t>
            </a:r>
          </a:p>
        </p:txBody>
      </p:sp>
      <p:sp>
        <p:nvSpPr>
          <p:cNvPr id="40" name="Brödtext nivå ett…"/>
          <p:cNvSpPr txBox="1">
            <a:spLocks noGrp="1"/>
          </p:cNvSpPr>
          <p:nvPr>
            <p:ph type="body" sz="quarter" idx="1"/>
          </p:nvPr>
        </p:nvSpPr>
        <p:spPr>
          <a:xfrm>
            <a:off x="3656210" y="6171406"/>
            <a:ext cx="6250783" cy="4822032"/>
          </a:xfrm>
          <a:prstGeom prst="rect">
            <a:avLst/>
          </a:prstGeom>
        </p:spPr>
        <p:txBody>
          <a:bodyPr anchor="t"/>
          <a:lstStyle>
            <a:lvl1pPr marL="0" indent="0" algn="ctr">
              <a:spcBef>
                <a:spcPts val="0"/>
              </a:spcBef>
              <a:buSzTx/>
              <a:buNone/>
              <a:defRPr sz="4800"/>
            </a:lvl1pPr>
            <a:lvl2pPr marL="0" indent="0" algn="ctr">
              <a:spcBef>
                <a:spcPts val="0"/>
              </a:spcBef>
              <a:buSzTx/>
              <a:buNone/>
              <a:defRPr sz="4800"/>
            </a:lvl2pPr>
            <a:lvl3pPr marL="0" indent="0" algn="ctr">
              <a:spcBef>
                <a:spcPts val="0"/>
              </a:spcBef>
              <a:buSzTx/>
              <a:buNone/>
              <a:defRPr sz="4800"/>
            </a:lvl3pPr>
            <a:lvl4pPr marL="0" indent="0" algn="ctr">
              <a:spcBef>
                <a:spcPts val="0"/>
              </a:spcBef>
              <a:buSzTx/>
              <a:buNone/>
              <a:defRPr sz="4800"/>
            </a:lvl4pPr>
            <a:lvl5pPr marL="0" indent="0" algn="ctr">
              <a:spcBef>
                <a:spcPts val="0"/>
              </a:spcBef>
              <a:buSzTx/>
              <a:buNone/>
              <a:defRPr sz="4800"/>
            </a:lvl5pPr>
          </a:lstStyle>
          <a:p>
            <a:r>
              <a:t>Brödtext nivå ett</a:t>
            </a:r>
          </a:p>
          <a:p>
            <a:pPr lvl="1"/>
            <a:r>
              <a:t>Brödtext nivå två</a:t>
            </a:r>
          </a:p>
          <a:p>
            <a:pPr lvl="2"/>
            <a:r>
              <a:t>Brödtext nivå tre</a:t>
            </a:r>
          </a:p>
          <a:p>
            <a:pPr lvl="3"/>
            <a:r>
              <a:t>Brödtext nivå fyra</a:t>
            </a:r>
          </a:p>
          <a:p>
            <a:pPr lvl="4"/>
            <a:r>
              <a:t>Brödtext nivå fem</a:t>
            </a:r>
          </a:p>
        </p:txBody>
      </p:sp>
      <p:sp>
        <p:nvSpPr>
          <p:cNvPr id="41"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el - Upptill">
    <p:spTree>
      <p:nvGrpSpPr>
        <p:cNvPr id="1" name=""/>
        <p:cNvGrpSpPr/>
        <p:nvPr/>
      </p:nvGrpSpPr>
      <p:grpSpPr>
        <a:xfrm>
          <a:off x="0" y="0"/>
          <a:ext cx="0" cy="0"/>
          <a:chOff x="0" y="0"/>
          <a:chExt cx="0" cy="0"/>
        </a:xfrm>
      </p:grpSpPr>
      <p:sp>
        <p:nvSpPr>
          <p:cNvPr id="48" name="Titeltext"/>
          <p:cNvSpPr txBox="1">
            <a:spLocks noGrp="1"/>
          </p:cNvSpPr>
          <p:nvPr>
            <p:ph type="title"/>
          </p:nvPr>
        </p:nvSpPr>
        <p:spPr>
          <a:prstGeom prst="rect">
            <a:avLst/>
          </a:prstGeom>
        </p:spPr>
        <p:txBody>
          <a:bodyPr/>
          <a:lstStyle/>
          <a:p>
            <a:r>
              <a:t>Titeltext</a:t>
            </a:r>
          </a:p>
        </p:txBody>
      </p:sp>
      <p:sp>
        <p:nvSpPr>
          <p:cNvPr id="49"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punkter och bild">
    <p:spTree>
      <p:nvGrpSpPr>
        <p:cNvPr id="1" name=""/>
        <p:cNvGrpSpPr/>
        <p:nvPr/>
      </p:nvGrpSpPr>
      <p:grpSpPr>
        <a:xfrm>
          <a:off x="0" y="0"/>
          <a:ext cx="0" cy="0"/>
          <a:chOff x="0" y="0"/>
          <a:chExt cx="0" cy="0"/>
        </a:xfrm>
      </p:grpSpPr>
      <p:sp>
        <p:nvSpPr>
          <p:cNvPr id="65" name="Bild"/>
          <p:cNvSpPr>
            <a:spLocks noGrp="1"/>
          </p:cNvSpPr>
          <p:nvPr>
            <p:ph type="pic" sz="quarter" idx="13"/>
          </p:nvPr>
        </p:nvSpPr>
        <p:spPr>
          <a:xfrm>
            <a:off x="10413007" y="3671093"/>
            <a:ext cx="6250783" cy="7366993"/>
          </a:xfrm>
          <a:prstGeom prst="rect">
            <a:avLst/>
          </a:prstGeom>
        </p:spPr>
        <p:txBody>
          <a:bodyPr lIns="91439" tIns="45719" rIns="91439" bIns="45719" anchor="t">
            <a:noAutofit/>
          </a:bodyPr>
          <a:lstStyle/>
          <a:p>
            <a:endParaRPr/>
          </a:p>
        </p:txBody>
      </p:sp>
      <p:sp>
        <p:nvSpPr>
          <p:cNvPr id="66" name="Titeltext"/>
          <p:cNvSpPr txBox="1">
            <a:spLocks noGrp="1"/>
          </p:cNvSpPr>
          <p:nvPr>
            <p:ph type="title"/>
          </p:nvPr>
        </p:nvSpPr>
        <p:spPr>
          <a:prstGeom prst="rect">
            <a:avLst/>
          </a:prstGeom>
        </p:spPr>
        <p:txBody>
          <a:bodyPr/>
          <a:lstStyle/>
          <a:p>
            <a:r>
              <a:t>Titeltext</a:t>
            </a:r>
          </a:p>
        </p:txBody>
      </p:sp>
      <p:sp>
        <p:nvSpPr>
          <p:cNvPr id="67" name="Brödtext nivå ett…"/>
          <p:cNvSpPr txBox="1">
            <a:spLocks noGrp="1"/>
          </p:cNvSpPr>
          <p:nvPr>
            <p:ph type="body" sz="quarter" idx="1"/>
          </p:nvPr>
        </p:nvSpPr>
        <p:spPr>
          <a:xfrm>
            <a:off x="3656210" y="3671093"/>
            <a:ext cx="6250783" cy="7366993"/>
          </a:xfrm>
          <a:prstGeom prst="rect">
            <a:avLst/>
          </a:prstGeom>
        </p:spPr>
        <p:txBody>
          <a:bodyPr/>
          <a:lstStyle>
            <a:lvl1pPr marL="416378" indent="-416378">
              <a:spcBef>
                <a:spcPts val="4100"/>
              </a:spcBef>
              <a:defRPr sz="3400"/>
            </a:lvl1pPr>
            <a:lvl2pPr marL="759278" indent="-416378">
              <a:spcBef>
                <a:spcPts val="4100"/>
              </a:spcBef>
              <a:defRPr sz="3400"/>
            </a:lvl2pPr>
            <a:lvl3pPr marL="1102178" indent="-416378">
              <a:spcBef>
                <a:spcPts val="4100"/>
              </a:spcBef>
              <a:defRPr sz="3400"/>
            </a:lvl3pPr>
            <a:lvl4pPr marL="1445078" indent="-416378">
              <a:spcBef>
                <a:spcPts val="4100"/>
              </a:spcBef>
              <a:defRPr sz="3400"/>
            </a:lvl4pPr>
            <a:lvl5pPr marL="1787978" indent="-416378">
              <a:spcBef>
                <a:spcPts val="4100"/>
              </a:spcBef>
              <a:defRPr sz="3400"/>
            </a:lvl5pPr>
          </a:lstStyle>
          <a:p>
            <a:r>
              <a:t>Brödtext nivå ett</a:t>
            </a:r>
          </a:p>
          <a:p>
            <a:pPr lvl="1"/>
            <a:r>
              <a:t>Brödtext nivå två</a:t>
            </a:r>
          </a:p>
          <a:p>
            <a:pPr lvl="2"/>
            <a:r>
              <a:t>Brödtext nivå tre</a:t>
            </a:r>
          </a:p>
          <a:p>
            <a:pPr lvl="3"/>
            <a:r>
              <a:t>Brödtext nivå fyra</a:t>
            </a:r>
          </a:p>
          <a:p>
            <a:pPr lvl="4"/>
            <a:r>
              <a:t>Brödtext nivå fem</a:t>
            </a:r>
          </a:p>
        </p:txBody>
      </p:sp>
      <p:sp>
        <p:nvSpPr>
          <p:cNvPr id="68" name="Diabildsnummer"/>
          <p:cNvSpPr txBox="1">
            <a:spLocks noGrp="1"/>
          </p:cNvSpPr>
          <p:nvPr>
            <p:ph type="sldNum" sz="quarter" idx="2"/>
          </p:nvPr>
        </p:nvSpPr>
        <p:spPr>
          <a:xfrm>
            <a:off x="9948925" y="11529218"/>
            <a:ext cx="414212" cy="423864"/>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unkter">
    <p:spTree>
      <p:nvGrpSpPr>
        <p:cNvPr id="1" name=""/>
        <p:cNvGrpSpPr/>
        <p:nvPr/>
      </p:nvGrpSpPr>
      <p:grpSpPr>
        <a:xfrm>
          <a:off x="0" y="0"/>
          <a:ext cx="0" cy="0"/>
          <a:chOff x="0" y="0"/>
          <a:chExt cx="0" cy="0"/>
        </a:xfrm>
      </p:grpSpPr>
      <p:sp>
        <p:nvSpPr>
          <p:cNvPr id="75" name="Brödtext nivå ett…"/>
          <p:cNvSpPr txBox="1">
            <a:spLocks noGrp="1"/>
          </p:cNvSpPr>
          <p:nvPr>
            <p:ph type="body" idx="1"/>
          </p:nvPr>
        </p:nvSpPr>
        <p:spPr>
          <a:prstGeom prst="rect">
            <a:avLst/>
          </a:prstGeom>
        </p:spPr>
        <p:txBody>
          <a:bodyPr/>
          <a:lstStyle/>
          <a:p>
            <a:r>
              <a:t>Brödtext nivå ett</a:t>
            </a:r>
          </a:p>
          <a:p>
            <a:pPr lvl="1"/>
            <a:r>
              <a:t>Brödtext nivå två</a:t>
            </a:r>
          </a:p>
          <a:p>
            <a:pPr lvl="2"/>
            <a:r>
              <a:t>Brödtext nivå tre</a:t>
            </a:r>
          </a:p>
          <a:p>
            <a:pPr lvl="3"/>
            <a:r>
              <a:t>Brödtext nivå fyra</a:t>
            </a:r>
          </a:p>
          <a:p>
            <a:pPr lvl="4"/>
            <a:r>
              <a:t>Brödtext nivå fem</a:t>
            </a:r>
          </a:p>
        </p:txBody>
      </p:sp>
      <p:sp>
        <p:nvSpPr>
          <p:cNvPr id="76"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Foto - 3 per sida">
    <p:spTree>
      <p:nvGrpSpPr>
        <p:cNvPr id="1" name=""/>
        <p:cNvGrpSpPr/>
        <p:nvPr/>
      </p:nvGrpSpPr>
      <p:grpSpPr>
        <a:xfrm>
          <a:off x="0" y="0"/>
          <a:ext cx="0" cy="0"/>
          <a:chOff x="0" y="0"/>
          <a:chExt cx="0" cy="0"/>
        </a:xfrm>
      </p:grpSpPr>
      <p:sp>
        <p:nvSpPr>
          <p:cNvPr id="83" name="Bild"/>
          <p:cNvSpPr>
            <a:spLocks noGrp="1"/>
          </p:cNvSpPr>
          <p:nvPr>
            <p:ph type="pic" sz="quarter" idx="13"/>
          </p:nvPr>
        </p:nvSpPr>
        <p:spPr>
          <a:xfrm>
            <a:off x="10413007" y="6603007"/>
            <a:ext cx="6250783" cy="4420197"/>
          </a:xfrm>
          <a:prstGeom prst="rect">
            <a:avLst/>
          </a:prstGeom>
        </p:spPr>
        <p:txBody>
          <a:bodyPr lIns="91439" tIns="45719" rIns="91439" bIns="45719" anchor="t">
            <a:noAutofit/>
          </a:bodyPr>
          <a:lstStyle/>
          <a:p>
            <a:endParaRPr/>
          </a:p>
        </p:txBody>
      </p:sp>
      <p:sp>
        <p:nvSpPr>
          <p:cNvPr id="84" name="Bild"/>
          <p:cNvSpPr>
            <a:spLocks noGrp="1"/>
          </p:cNvSpPr>
          <p:nvPr>
            <p:ph type="pic" sz="quarter" idx="14"/>
          </p:nvPr>
        </p:nvSpPr>
        <p:spPr>
          <a:xfrm>
            <a:off x="10413007" y="1676797"/>
            <a:ext cx="6250783" cy="4420196"/>
          </a:xfrm>
          <a:prstGeom prst="rect">
            <a:avLst/>
          </a:prstGeom>
        </p:spPr>
        <p:txBody>
          <a:bodyPr lIns="91439" tIns="45719" rIns="91439" bIns="45719" anchor="t">
            <a:noAutofit/>
          </a:bodyPr>
          <a:lstStyle/>
          <a:p>
            <a:endParaRPr/>
          </a:p>
        </p:txBody>
      </p:sp>
      <p:sp>
        <p:nvSpPr>
          <p:cNvPr id="85" name="Bild"/>
          <p:cNvSpPr>
            <a:spLocks noGrp="1"/>
          </p:cNvSpPr>
          <p:nvPr>
            <p:ph type="pic" sz="half" idx="15"/>
          </p:nvPr>
        </p:nvSpPr>
        <p:spPr>
          <a:xfrm>
            <a:off x="3656211" y="1676797"/>
            <a:ext cx="6250782" cy="9346407"/>
          </a:xfrm>
          <a:prstGeom prst="rect">
            <a:avLst/>
          </a:prstGeom>
        </p:spPr>
        <p:txBody>
          <a:bodyPr lIns="91439" tIns="45719" rIns="91439" bIns="45719" anchor="t">
            <a:noAutofit/>
          </a:bodyPr>
          <a:lstStyle/>
          <a:p>
            <a:endParaRPr/>
          </a:p>
        </p:txBody>
      </p:sp>
      <p:sp>
        <p:nvSpPr>
          <p:cNvPr id="86"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itat">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4028281" y="8091289"/>
            <a:ext cx="12263438" cy="540906"/>
          </a:xfrm>
          <a:prstGeom prst="rect">
            <a:avLst/>
          </a:prstGeom>
        </p:spPr>
        <p:txBody>
          <a:bodyPr anchor="t">
            <a:spAutoFit/>
          </a:bodyPr>
          <a:lstStyle>
            <a:lvl1pPr marL="0" indent="0" algn="ctr">
              <a:spcBef>
                <a:spcPts val="0"/>
              </a:spcBef>
              <a:buSzTx/>
              <a:buNone/>
              <a:defRPr sz="2800" i="1"/>
            </a:lvl1pPr>
          </a:lstStyle>
          <a:p>
            <a:r>
              <a:t>–Johnny Appleseed</a:t>
            </a:r>
          </a:p>
        </p:txBody>
      </p:sp>
      <p:sp>
        <p:nvSpPr>
          <p:cNvPr id="94" name="”Skriv ett citat här.”"/>
          <p:cNvSpPr txBox="1">
            <a:spLocks noGrp="1"/>
          </p:cNvSpPr>
          <p:nvPr>
            <p:ph type="body" sz="quarter" idx="14"/>
          </p:nvPr>
        </p:nvSpPr>
        <p:spPr>
          <a:xfrm>
            <a:off x="4028281" y="5617167"/>
            <a:ext cx="12263438" cy="751291"/>
          </a:xfrm>
          <a:prstGeom prst="rect">
            <a:avLst/>
          </a:prstGeom>
        </p:spPr>
        <p:txBody>
          <a:bodyPr>
            <a:spAutoFit/>
          </a:bodyPr>
          <a:lstStyle>
            <a:lvl1pPr marL="0" indent="0" algn="ctr">
              <a:spcBef>
                <a:spcPts val="0"/>
              </a:spcBef>
              <a:buSzTx/>
              <a:buNone/>
              <a:defRPr sz="4200">
                <a:latin typeface="+mn-lt"/>
                <a:ea typeface="+mn-ea"/>
                <a:cs typeface="+mn-cs"/>
                <a:sym typeface="Helvetica Neue Medium"/>
              </a:defRPr>
            </a:lvl1pPr>
          </a:lstStyle>
          <a:p>
            <a:r>
              <a:t>”Skriv ett citat här.” </a:t>
            </a:r>
          </a:p>
        </p:txBody>
      </p:sp>
      <p:sp>
        <p:nvSpPr>
          <p:cNvPr id="95"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rödtext nivå ett…"/>
          <p:cNvSpPr txBox="1">
            <a:spLocks noGrp="1"/>
          </p:cNvSpPr>
          <p:nvPr>
            <p:ph type="body" idx="1"/>
          </p:nvPr>
        </p:nvSpPr>
        <p:spPr>
          <a:xfrm>
            <a:off x="3656210" y="2123281"/>
            <a:ext cx="13007580" cy="845343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9531" tIns="59531" rIns="59531" bIns="59531" anchor="ctr">
            <a:normAutofit/>
          </a:bodyPr>
          <a:lstStyle/>
          <a:p>
            <a:r>
              <a:t>Brödtext nivå ett</a:t>
            </a:r>
          </a:p>
          <a:p>
            <a:pPr lvl="1"/>
            <a:r>
              <a:t>Brödtext nivå två</a:t>
            </a:r>
          </a:p>
          <a:p>
            <a:pPr lvl="2"/>
            <a:r>
              <a:t>Brödtext nivå tre</a:t>
            </a:r>
          </a:p>
          <a:p>
            <a:pPr lvl="3"/>
            <a:r>
              <a:t>Brödtext nivå fyra</a:t>
            </a:r>
          </a:p>
          <a:p>
            <a:pPr lvl="4"/>
            <a:r>
              <a:t>Brödtext nivå fem</a:t>
            </a:r>
          </a:p>
        </p:txBody>
      </p:sp>
      <p:sp>
        <p:nvSpPr>
          <p:cNvPr id="3" name="Titeltext"/>
          <p:cNvSpPr txBox="1">
            <a:spLocks noGrp="1"/>
          </p:cNvSpPr>
          <p:nvPr>
            <p:ph type="title"/>
          </p:nvPr>
        </p:nvSpPr>
        <p:spPr>
          <a:xfrm>
            <a:off x="3656210" y="932656"/>
            <a:ext cx="13007580" cy="253007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9531" tIns="59531" rIns="59531" bIns="59531" anchor="ctr">
            <a:normAutofit/>
          </a:bodyPr>
          <a:lstStyle/>
          <a:p>
            <a:r>
              <a:t>Titeltext</a:t>
            </a:r>
          </a:p>
        </p:txBody>
      </p:sp>
      <p:sp>
        <p:nvSpPr>
          <p:cNvPr id="4" name="Diabildsnummer"/>
          <p:cNvSpPr txBox="1">
            <a:spLocks noGrp="1"/>
          </p:cNvSpPr>
          <p:nvPr>
            <p:ph type="sldNum" sz="quarter" idx="2"/>
          </p:nvPr>
        </p:nvSpPr>
        <p:spPr>
          <a:xfrm>
            <a:off x="9948925" y="11529218"/>
            <a:ext cx="414212" cy="416496"/>
          </a:xfrm>
          <a:prstGeom prst="rect">
            <a:avLst/>
          </a:prstGeom>
          <a:ln w="3175">
            <a:miter lim="400000"/>
          </a:ln>
        </p:spPr>
        <p:txBody>
          <a:bodyPr wrap="none" lIns="59531" tIns="59531" rIns="59531" bIns="59531">
            <a:spAutoFit/>
          </a:bodyPr>
          <a:lstStyle>
            <a:lvl1pPr>
              <a:defRPr sz="20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ransition spd="med"/>
  <p:txStyles>
    <p:titleStyle>
      <a:lvl1pPr marL="0" marR="0" indent="0" algn="ctr" defTabSz="760677" rtl="0" latinLnBrk="0">
        <a:lnSpc>
          <a:spcPct val="100000"/>
        </a:lnSpc>
        <a:spcBef>
          <a:spcPts val="0"/>
        </a:spcBef>
        <a:spcAft>
          <a:spcPts val="0"/>
        </a:spcAft>
        <a:buClrTx/>
        <a:buSzTx/>
        <a:buFontTx/>
        <a:buNone/>
        <a:tabLst/>
        <a:defRPr sz="10200" b="0" i="0" u="none" strike="noStrike" cap="none" spc="0" baseline="0">
          <a:ln>
            <a:noFill/>
          </a:ln>
          <a:solidFill>
            <a:srgbClr val="000000"/>
          </a:solidFill>
          <a:uFillTx/>
          <a:latin typeface="+mn-lt"/>
          <a:ea typeface="+mn-ea"/>
          <a:cs typeface="+mn-cs"/>
          <a:sym typeface="Helvetica Neue Medium"/>
        </a:defRPr>
      </a:lvl1pPr>
      <a:lvl2pPr marL="0" marR="0" indent="0" algn="ctr" defTabSz="760677" rtl="0" latinLnBrk="0">
        <a:lnSpc>
          <a:spcPct val="100000"/>
        </a:lnSpc>
        <a:spcBef>
          <a:spcPts val="0"/>
        </a:spcBef>
        <a:spcAft>
          <a:spcPts val="0"/>
        </a:spcAft>
        <a:buClrTx/>
        <a:buSzTx/>
        <a:buFontTx/>
        <a:buNone/>
        <a:tabLst/>
        <a:defRPr sz="10200" b="0" i="0" u="none" strike="noStrike" cap="none" spc="0" baseline="0">
          <a:ln>
            <a:noFill/>
          </a:ln>
          <a:solidFill>
            <a:srgbClr val="000000"/>
          </a:solidFill>
          <a:uFillTx/>
          <a:latin typeface="+mn-lt"/>
          <a:ea typeface="+mn-ea"/>
          <a:cs typeface="+mn-cs"/>
          <a:sym typeface="Helvetica Neue Medium"/>
        </a:defRPr>
      </a:lvl2pPr>
      <a:lvl3pPr marL="0" marR="0" indent="0" algn="ctr" defTabSz="760677" rtl="0" latinLnBrk="0">
        <a:lnSpc>
          <a:spcPct val="100000"/>
        </a:lnSpc>
        <a:spcBef>
          <a:spcPts val="0"/>
        </a:spcBef>
        <a:spcAft>
          <a:spcPts val="0"/>
        </a:spcAft>
        <a:buClrTx/>
        <a:buSzTx/>
        <a:buFontTx/>
        <a:buNone/>
        <a:tabLst/>
        <a:defRPr sz="10200" b="0" i="0" u="none" strike="noStrike" cap="none" spc="0" baseline="0">
          <a:ln>
            <a:noFill/>
          </a:ln>
          <a:solidFill>
            <a:srgbClr val="000000"/>
          </a:solidFill>
          <a:uFillTx/>
          <a:latin typeface="+mn-lt"/>
          <a:ea typeface="+mn-ea"/>
          <a:cs typeface="+mn-cs"/>
          <a:sym typeface="Helvetica Neue Medium"/>
        </a:defRPr>
      </a:lvl3pPr>
      <a:lvl4pPr marL="0" marR="0" indent="0" algn="ctr" defTabSz="760677" rtl="0" latinLnBrk="0">
        <a:lnSpc>
          <a:spcPct val="100000"/>
        </a:lnSpc>
        <a:spcBef>
          <a:spcPts val="0"/>
        </a:spcBef>
        <a:spcAft>
          <a:spcPts val="0"/>
        </a:spcAft>
        <a:buClrTx/>
        <a:buSzTx/>
        <a:buFontTx/>
        <a:buNone/>
        <a:tabLst/>
        <a:defRPr sz="10200" b="0" i="0" u="none" strike="noStrike" cap="none" spc="0" baseline="0">
          <a:ln>
            <a:noFill/>
          </a:ln>
          <a:solidFill>
            <a:srgbClr val="000000"/>
          </a:solidFill>
          <a:uFillTx/>
          <a:latin typeface="+mn-lt"/>
          <a:ea typeface="+mn-ea"/>
          <a:cs typeface="+mn-cs"/>
          <a:sym typeface="Helvetica Neue Medium"/>
        </a:defRPr>
      </a:lvl4pPr>
      <a:lvl5pPr marL="0" marR="0" indent="0" algn="ctr" defTabSz="760677" rtl="0" latinLnBrk="0">
        <a:lnSpc>
          <a:spcPct val="100000"/>
        </a:lnSpc>
        <a:spcBef>
          <a:spcPts val="0"/>
        </a:spcBef>
        <a:spcAft>
          <a:spcPts val="0"/>
        </a:spcAft>
        <a:buClrTx/>
        <a:buSzTx/>
        <a:buFontTx/>
        <a:buNone/>
        <a:tabLst/>
        <a:defRPr sz="10200" b="0" i="0" u="none" strike="noStrike" cap="none" spc="0" baseline="0">
          <a:ln>
            <a:noFill/>
          </a:ln>
          <a:solidFill>
            <a:srgbClr val="000000"/>
          </a:solidFill>
          <a:uFillTx/>
          <a:latin typeface="+mn-lt"/>
          <a:ea typeface="+mn-ea"/>
          <a:cs typeface="+mn-cs"/>
          <a:sym typeface="Helvetica Neue Medium"/>
        </a:defRPr>
      </a:lvl5pPr>
      <a:lvl6pPr marL="0" marR="0" indent="0" algn="ctr" defTabSz="760677" rtl="0" latinLnBrk="0">
        <a:lnSpc>
          <a:spcPct val="100000"/>
        </a:lnSpc>
        <a:spcBef>
          <a:spcPts val="0"/>
        </a:spcBef>
        <a:spcAft>
          <a:spcPts val="0"/>
        </a:spcAft>
        <a:buClrTx/>
        <a:buSzTx/>
        <a:buFontTx/>
        <a:buNone/>
        <a:tabLst/>
        <a:defRPr sz="10200" b="0" i="0" u="none" strike="noStrike" cap="none" spc="0" baseline="0">
          <a:ln>
            <a:noFill/>
          </a:ln>
          <a:solidFill>
            <a:srgbClr val="000000"/>
          </a:solidFill>
          <a:uFillTx/>
          <a:latin typeface="+mn-lt"/>
          <a:ea typeface="+mn-ea"/>
          <a:cs typeface="+mn-cs"/>
          <a:sym typeface="Helvetica Neue Medium"/>
        </a:defRPr>
      </a:lvl6pPr>
      <a:lvl7pPr marL="0" marR="0" indent="0" algn="ctr" defTabSz="760677" rtl="0" latinLnBrk="0">
        <a:lnSpc>
          <a:spcPct val="100000"/>
        </a:lnSpc>
        <a:spcBef>
          <a:spcPts val="0"/>
        </a:spcBef>
        <a:spcAft>
          <a:spcPts val="0"/>
        </a:spcAft>
        <a:buClrTx/>
        <a:buSzTx/>
        <a:buFontTx/>
        <a:buNone/>
        <a:tabLst/>
        <a:defRPr sz="10200" b="0" i="0" u="none" strike="noStrike" cap="none" spc="0" baseline="0">
          <a:ln>
            <a:noFill/>
          </a:ln>
          <a:solidFill>
            <a:srgbClr val="000000"/>
          </a:solidFill>
          <a:uFillTx/>
          <a:latin typeface="+mn-lt"/>
          <a:ea typeface="+mn-ea"/>
          <a:cs typeface="+mn-cs"/>
          <a:sym typeface="Helvetica Neue Medium"/>
        </a:defRPr>
      </a:lvl7pPr>
      <a:lvl8pPr marL="0" marR="0" indent="0" algn="ctr" defTabSz="760677" rtl="0" latinLnBrk="0">
        <a:lnSpc>
          <a:spcPct val="100000"/>
        </a:lnSpc>
        <a:spcBef>
          <a:spcPts val="0"/>
        </a:spcBef>
        <a:spcAft>
          <a:spcPts val="0"/>
        </a:spcAft>
        <a:buClrTx/>
        <a:buSzTx/>
        <a:buFontTx/>
        <a:buNone/>
        <a:tabLst/>
        <a:defRPr sz="10200" b="0" i="0" u="none" strike="noStrike" cap="none" spc="0" baseline="0">
          <a:ln>
            <a:noFill/>
          </a:ln>
          <a:solidFill>
            <a:srgbClr val="000000"/>
          </a:solidFill>
          <a:uFillTx/>
          <a:latin typeface="+mn-lt"/>
          <a:ea typeface="+mn-ea"/>
          <a:cs typeface="+mn-cs"/>
          <a:sym typeface="Helvetica Neue Medium"/>
        </a:defRPr>
      </a:lvl8pPr>
      <a:lvl9pPr marL="0" marR="0" indent="0" algn="ctr" defTabSz="760677" rtl="0" latinLnBrk="0">
        <a:lnSpc>
          <a:spcPct val="100000"/>
        </a:lnSpc>
        <a:spcBef>
          <a:spcPts val="0"/>
        </a:spcBef>
        <a:spcAft>
          <a:spcPts val="0"/>
        </a:spcAft>
        <a:buClrTx/>
        <a:buSzTx/>
        <a:buFontTx/>
        <a:buNone/>
        <a:tabLst/>
        <a:defRPr sz="10200" b="0" i="0" u="none" strike="noStrike" cap="none" spc="0" baseline="0">
          <a:ln>
            <a:noFill/>
          </a:ln>
          <a:solidFill>
            <a:srgbClr val="000000"/>
          </a:solidFill>
          <a:uFillTx/>
          <a:latin typeface="+mn-lt"/>
          <a:ea typeface="+mn-ea"/>
          <a:cs typeface="+mn-cs"/>
          <a:sym typeface="Helvetica Neue Medium"/>
        </a:defRPr>
      </a:lvl9pPr>
    </p:titleStyle>
    <p:bodyStyle>
      <a:lvl1pPr marL="555625" marR="0" indent="-555625" algn="l" defTabSz="760677" rtl="0" latinLnBrk="0">
        <a:lnSpc>
          <a:spcPct val="100000"/>
        </a:lnSpc>
        <a:spcBef>
          <a:spcPts val="5400"/>
        </a:spcBef>
        <a:spcAft>
          <a:spcPts val="0"/>
        </a:spcAft>
        <a:buClrTx/>
        <a:buSzPct val="145000"/>
        <a:buFontTx/>
        <a:buChar char="•"/>
        <a:tabLst/>
        <a:defRPr sz="4000" b="0" i="0" u="none" strike="noStrike" cap="none" spc="0" baseline="0">
          <a:ln>
            <a:noFill/>
          </a:ln>
          <a:solidFill>
            <a:srgbClr val="000000"/>
          </a:solidFill>
          <a:uFillTx/>
          <a:latin typeface="Helvetica Neue"/>
          <a:ea typeface="Helvetica Neue"/>
          <a:cs typeface="Helvetica Neue"/>
          <a:sym typeface="Helvetica Neue"/>
        </a:defRPr>
      </a:lvl1pPr>
      <a:lvl2pPr marL="1000125" marR="0" indent="-555625" algn="l" defTabSz="760677" rtl="0" latinLnBrk="0">
        <a:lnSpc>
          <a:spcPct val="100000"/>
        </a:lnSpc>
        <a:spcBef>
          <a:spcPts val="5400"/>
        </a:spcBef>
        <a:spcAft>
          <a:spcPts val="0"/>
        </a:spcAft>
        <a:buClrTx/>
        <a:buSzPct val="145000"/>
        <a:buFontTx/>
        <a:buChar char="•"/>
        <a:tabLst/>
        <a:defRPr sz="4000" b="0" i="0" u="none" strike="noStrike" cap="none" spc="0" baseline="0">
          <a:ln>
            <a:noFill/>
          </a:ln>
          <a:solidFill>
            <a:srgbClr val="000000"/>
          </a:solidFill>
          <a:uFillTx/>
          <a:latin typeface="Helvetica Neue"/>
          <a:ea typeface="Helvetica Neue"/>
          <a:cs typeface="Helvetica Neue"/>
          <a:sym typeface="Helvetica Neue"/>
        </a:defRPr>
      </a:lvl2pPr>
      <a:lvl3pPr marL="1444625" marR="0" indent="-555625" algn="l" defTabSz="760677" rtl="0" latinLnBrk="0">
        <a:lnSpc>
          <a:spcPct val="100000"/>
        </a:lnSpc>
        <a:spcBef>
          <a:spcPts val="5400"/>
        </a:spcBef>
        <a:spcAft>
          <a:spcPts val="0"/>
        </a:spcAft>
        <a:buClrTx/>
        <a:buSzPct val="145000"/>
        <a:buFontTx/>
        <a:buChar char="•"/>
        <a:tabLst/>
        <a:defRPr sz="4000" b="0" i="0" u="none" strike="noStrike" cap="none" spc="0" baseline="0">
          <a:ln>
            <a:noFill/>
          </a:ln>
          <a:solidFill>
            <a:srgbClr val="000000"/>
          </a:solidFill>
          <a:uFillTx/>
          <a:latin typeface="Helvetica Neue"/>
          <a:ea typeface="Helvetica Neue"/>
          <a:cs typeface="Helvetica Neue"/>
          <a:sym typeface="Helvetica Neue"/>
        </a:defRPr>
      </a:lvl3pPr>
      <a:lvl4pPr marL="1889125" marR="0" indent="-555625" algn="l" defTabSz="760677" rtl="0" latinLnBrk="0">
        <a:lnSpc>
          <a:spcPct val="100000"/>
        </a:lnSpc>
        <a:spcBef>
          <a:spcPts val="5400"/>
        </a:spcBef>
        <a:spcAft>
          <a:spcPts val="0"/>
        </a:spcAft>
        <a:buClrTx/>
        <a:buSzPct val="145000"/>
        <a:buFontTx/>
        <a:buChar char="•"/>
        <a:tabLst/>
        <a:defRPr sz="4000" b="0" i="0" u="none" strike="noStrike" cap="none" spc="0" baseline="0">
          <a:ln>
            <a:noFill/>
          </a:ln>
          <a:solidFill>
            <a:srgbClr val="000000"/>
          </a:solidFill>
          <a:uFillTx/>
          <a:latin typeface="Helvetica Neue"/>
          <a:ea typeface="Helvetica Neue"/>
          <a:cs typeface="Helvetica Neue"/>
          <a:sym typeface="Helvetica Neue"/>
        </a:defRPr>
      </a:lvl4pPr>
      <a:lvl5pPr marL="2333625" marR="0" indent="-555625" algn="l" defTabSz="760677" rtl="0" latinLnBrk="0">
        <a:lnSpc>
          <a:spcPct val="100000"/>
        </a:lnSpc>
        <a:spcBef>
          <a:spcPts val="5400"/>
        </a:spcBef>
        <a:spcAft>
          <a:spcPts val="0"/>
        </a:spcAft>
        <a:buClrTx/>
        <a:buSzPct val="145000"/>
        <a:buFontTx/>
        <a:buChar char="•"/>
        <a:tabLst/>
        <a:defRPr sz="4000" b="0" i="0" u="none" strike="noStrike" cap="none" spc="0" baseline="0">
          <a:ln>
            <a:noFill/>
          </a:ln>
          <a:solidFill>
            <a:srgbClr val="000000"/>
          </a:solidFill>
          <a:uFillTx/>
          <a:latin typeface="Helvetica Neue"/>
          <a:ea typeface="Helvetica Neue"/>
          <a:cs typeface="Helvetica Neue"/>
          <a:sym typeface="Helvetica Neue"/>
        </a:defRPr>
      </a:lvl5pPr>
      <a:lvl6pPr marL="2778125" marR="0" indent="-555625" algn="l" defTabSz="760677" rtl="0" latinLnBrk="0">
        <a:lnSpc>
          <a:spcPct val="100000"/>
        </a:lnSpc>
        <a:spcBef>
          <a:spcPts val="5400"/>
        </a:spcBef>
        <a:spcAft>
          <a:spcPts val="0"/>
        </a:spcAft>
        <a:buClrTx/>
        <a:buSzPct val="145000"/>
        <a:buFontTx/>
        <a:buChar char="•"/>
        <a:tabLst/>
        <a:defRPr sz="4000" b="0" i="0" u="none" strike="noStrike" cap="none" spc="0" baseline="0">
          <a:ln>
            <a:noFill/>
          </a:ln>
          <a:solidFill>
            <a:srgbClr val="000000"/>
          </a:solidFill>
          <a:uFillTx/>
          <a:latin typeface="Helvetica Neue"/>
          <a:ea typeface="Helvetica Neue"/>
          <a:cs typeface="Helvetica Neue"/>
          <a:sym typeface="Helvetica Neue"/>
        </a:defRPr>
      </a:lvl6pPr>
      <a:lvl7pPr marL="3222625" marR="0" indent="-555625" algn="l" defTabSz="760677" rtl="0" latinLnBrk="0">
        <a:lnSpc>
          <a:spcPct val="100000"/>
        </a:lnSpc>
        <a:spcBef>
          <a:spcPts val="5400"/>
        </a:spcBef>
        <a:spcAft>
          <a:spcPts val="0"/>
        </a:spcAft>
        <a:buClrTx/>
        <a:buSzPct val="145000"/>
        <a:buFontTx/>
        <a:buChar char="•"/>
        <a:tabLst/>
        <a:defRPr sz="4000" b="0" i="0" u="none" strike="noStrike" cap="none" spc="0" baseline="0">
          <a:ln>
            <a:noFill/>
          </a:ln>
          <a:solidFill>
            <a:srgbClr val="000000"/>
          </a:solidFill>
          <a:uFillTx/>
          <a:latin typeface="Helvetica Neue"/>
          <a:ea typeface="Helvetica Neue"/>
          <a:cs typeface="Helvetica Neue"/>
          <a:sym typeface="Helvetica Neue"/>
        </a:defRPr>
      </a:lvl7pPr>
      <a:lvl8pPr marL="3667125" marR="0" indent="-555625" algn="l" defTabSz="760677" rtl="0" latinLnBrk="0">
        <a:lnSpc>
          <a:spcPct val="100000"/>
        </a:lnSpc>
        <a:spcBef>
          <a:spcPts val="5400"/>
        </a:spcBef>
        <a:spcAft>
          <a:spcPts val="0"/>
        </a:spcAft>
        <a:buClrTx/>
        <a:buSzPct val="145000"/>
        <a:buFontTx/>
        <a:buChar char="•"/>
        <a:tabLst/>
        <a:defRPr sz="4000" b="0" i="0" u="none" strike="noStrike" cap="none" spc="0" baseline="0">
          <a:ln>
            <a:noFill/>
          </a:ln>
          <a:solidFill>
            <a:srgbClr val="000000"/>
          </a:solidFill>
          <a:uFillTx/>
          <a:latin typeface="Helvetica Neue"/>
          <a:ea typeface="Helvetica Neue"/>
          <a:cs typeface="Helvetica Neue"/>
          <a:sym typeface="Helvetica Neue"/>
        </a:defRPr>
      </a:lvl8pPr>
      <a:lvl9pPr marL="4111625" marR="0" indent="-555625" algn="l" defTabSz="760677" rtl="0" latinLnBrk="0">
        <a:lnSpc>
          <a:spcPct val="100000"/>
        </a:lnSpc>
        <a:spcBef>
          <a:spcPts val="5400"/>
        </a:spcBef>
        <a:spcAft>
          <a:spcPts val="0"/>
        </a:spcAft>
        <a:buClrTx/>
        <a:buSzPct val="145000"/>
        <a:buFontTx/>
        <a:buChar char="•"/>
        <a:tabLst/>
        <a:defRPr sz="40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760677"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Neue Light"/>
        </a:defRPr>
      </a:lvl1pPr>
      <a:lvl2pPr marL="0" marR="0" indent="228600" algn="ctr" defTabSz="760677"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Neue Light"/>
        </a:defRPr>
      </a:lvl2pPr>
      <a:lvl3pPr marL="0" marR="0" indent="457200" algn="ctr" defTabSz="760677"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Neue Light"/>
        </a:defRPr>
      </a:lvl3pPr>
      <a:lvl4pPr marL="0" marR="0" indent="685800" algn="ctr" defTabSz="760677"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Neue Light"/>
        </a:defRPr>
      </a:lvl4pPr>
      <a:lvl5pPr marL="0" marR="0" indent="914400" algn="ctr" defTabSz="760677"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Neue Light"/>
        </a:defRPr>
      </a:lvl5pPr>
      <a:lvl6pPr marL="0" marR="0" indent="1143000" algn="ctr" defTabSz="760677"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Neue Light"/>
        </a:defRPr>
      </a:lvl6pPr>
      <a:lvl7pPr marL="0" marR="0" indent="1371600" algn="ctr" defTabSz="760677"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Neue Light"/>
        </a:defRPr>
      </a:lvl7pPr>
      <a:lvl8pPr marL="0" marR="0" indent="1600200" algn="ctr" defTabSz="760677"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Neue Light"/>
        </a:defRPr>
      </a:lvl8pPr>
      <a:lvl9pPr marL="0" marR="0" indent="1828800" algn="ctr" defTabSz="760677"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emf"/><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png"/><Relationship Id="rId7"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32.jpeg"/><Relationship Id="rId10" Type="http://schemas.openxmlformats.org/officeDocument/2006/relationships/image" Target="../media/image37.jpg"/><Relationship Id="rId4" Type="http://schemas.openxmlformats.org/officeDocument/2006/relationships/image" Target="../media/image31.jpeg"/><Relationship Id="rId9"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0.jpeg"/><Relationship Id="rId5" Type="http://schemas.openxmlformats.org/officeDocument/2006/relationships/image" Target="../media/image7.png"/><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43.jpg"/><Relationship Id="rId4" Type="http://schemas.openxmlformats.org/officeDocument/2006/relationships/image" Target="../media/image42.jp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pn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0.em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emf"/><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emf"/><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722982D-4FC4-40F0-BF5C-B2826639FE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0777" y="659265"/>
            <a:ext cx="9778446" cy="113814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descr="Bild"/>
          <p:cNvPicPr>
            <a:picLocks noChangeAspect="1"/>
          </p:cNvPicPr>
          <p:nvPr/>
        </p:nvPicPr>
        <p:blipFill>
          <a:blip r:embed="rId2"/>
          <a:stretch>
            <a:fillRect/>
          </a:stretch>
        </p:blipFill>
        <p:spPr>
          <a:xfrm>
            <a:off x="18807972" y="10972107"/>
            <a:ext cx="1248443" cy="1452883"/>
          </a:xfrm>
          <a:prstGeom prst="rect">
            <a:avLst/>
          </a:prstGeom>
          <a:ln w="3175">
            <a:miter lim="400000"/>
          </a:ln>
        </p:spPr>
      </p:pic>
      <p:sp>
        <p:nvSpPr>
          <p:cNvPr id="9" name="textruta 8">
            <a:extLst>
              <a:ext uri="{FF2B5EF4-FFF2-40B4-BE49-F238E27FC236}">
                <a16:creationId xmlns:a16="http://schemas.microsoft.com/office/drawing/2014/main" id="{A3C5A32E-4990-4F4C-8591-B7436F138700}"/>
              </a:ext>
            </a:extLst>
          </p:cNvPr>
          <p:cNvSpPr txBox="1"/>
          <p:nvPr/>
        </p:nvSpPr>
        <p:spPr>
          <a:xfrm>
            <a:off x="16002000" y="5807275"/>
            <a:ext cx="3810000" cy="227466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531" tIns="59531" rIns="59531" bIns="59531" numCol="1" spcCol="38100" rtlCol="0" anchor="ctr">
            <a:spAutoFit/>
          </a:bodyPr>
          <a:lstStyle/>
          <a:p>
            <a:pPr marL="0" marR="0" indent="0" algn="ctr" defTabSz="760677" rtl="0" fontAlgn="auto" latinLnBrk="0" hangingPunct="0">
              <a:lnSpc>
                <a:spcPct val="100000"/>
              </a:lnSpc>
              <a:spcBef>
                <a:spcPts val="0"/>
              </a:spcBef>
              <a:spcAft>
                <a:spcPts val="0"/>
              </a:spcAft>
              <a:buClrTx/>
              <a:buSzTx/>
              <a:buFontTx/>
              <a:buNone/>
              <a:tabLst/>
            </a:pPr>
            <a:r>
              <a:rPr kumimoji="0" lang="sv-SE" sz="2000" b="0" i="0" u="none" strike="noStrike" cap="none" spc="0" normalizeH="0" baseline="0" dirty="0">
                <a:ln>
                  <a:noFill/>
                </a:ln>
                <a:solidFill>
                  <a:srgbClr val="000000"/>
                </a:solidFill>
                <a:effectLst/>
                <a:uFillTx/>
                <a:latin typeface="Lato Medium"/>
                <a:sym typeface="Helvetica Neue"/>
              </a:rPr>
              <a:t>HALL 3 – EXEMPEL PÅ </a:t>
            </a:r>
            <a:r>
              <a:rPr lang="sv-SE" sz="2000" b="0" dirty="0">
                <a:latin typeface="Lato Medium"/>
              </a:rPr>
              <a:t>GALAMIDDAG</a:t>
            </a:r>
            <a:r>
              <a:rPr kumimoji="0" lang="sv-SE" sz="2000" b="0" i="0" u="none" strike="noStrike" cap="none" spc="0" normalizeH="0" baseline="0" dirty="0">
                <a:ln>
                  <a:noFill/>
                </a:ln>
                <a:solidFill>
                  <a:srgbClr val="000000"/>
                </a:solidFill>
                <a:effectLst/>
                <a:uFillTx/>
                <a:latin typeface="Lato Medium"/>
                <a:sym typeface="Helvetica Neue"/>
              </a:rPr>
              <a:t> MED </a:t>
            </a:r>
            <a:r>
              <a:rPr lang="sv-SE" sz="2000" b="0" dirty="0">
                <a:latin typeface="Lato Medium"/>
              </a:rPr>
              <a:t>1000</a:t>
            </a:r>
            <a:r>
              <a:rPr kumimoji="0" lang="sv-SE" sz="2000" b="0" i="0" u="none" strike="noStrike" cap="none" spc="0" normalizeH="0" baseline="0" dirty="0">
                <a:ln>
                  <a:noFill/>
                </a:ln>
                <a:solidFill>
                  <a:srgbClr val="000000"/>
                </a:solidFill>
                <a:effectLst/>
                <a:uFillTx/>
                <a:latin typeface="Lato Medium"/>
                <a:sym typeface="Helvetica Neue"/>
              </a:rPr>
              <a:t> SITTANDE </a:t>
            </a:r>
          </a:p>
          <a:p>
            <a:pPr marL="0" marR="0" indent="0" algn="ctr" defTabSz="760677" rtl="0" fontAlgn="auto" latinLnBrk="0" hangingPunct="0">
              <a:lnSpc>
                <a:spcPct val="100000"/>
              </a:lnSpc>
              <a:spcBef>
                <a:spcPts val="0"/>
              </a:spcBef>
              <a:spcAft>
                <a:spcPts val="0"/>
              </a:spcAft>
              <a:buClrTx/>
              <a:buSzTx/>
              <a:buFontTx/>
              <a:buNone/>
              <a:tabLst/>
            </a:pPr>
            <a:r>
              <a:rPr kumimoji="0" lang="sv-SE" sz="2000" b="0" i="0" u="none" strike="noStrike" cap="none" spc="0" normalizeH="0" baseline="0" dirty="0">
                <a:ln>
                  <a:noFill/>
                </a:ln>
                <a:solidFill>
                  <a:srgbClr val="000000"/>
                </a:solidFill>
                <a:effectLst/>
                <a:uFillTx/>
                <a:latin typeface="Lato Medium"/>
                <a:sym typeface="Helvetica Neue"/>
              </a:rPr>
              <a:t>GÄSTER VID RAKA BORD. </a:t>
            </a:r>
            <a:br>
              <a:rPr kumimoji="0" lang="sv-SE" sz="2000" b="0" i="0" u="none" strike="noStrike" cap="none" spc="0" normalizeH="0" baseline="0" dirty="0">
                <a:ln>
                  <a:noFill/>
                </a:ln>
                <a:solidFill>
                  <a:srgbClr val="000000"/>
                </a:solidFill>
                <a:effectLst/>
                <a:uFillTx/>
                <a:latin typeface="Lato Medium"/>
                <a:sym typeface="Helvetica Neue"/>
              </a:rPr>
            </a:br>
            <a:r>
              <a:rPr kumimoji="0" lang="sv-SE" sz="2000" b="0" i="0" u="none" strike="noStrike" cap="none" spc="0" normalizeH="0" baseline="0" dirty="0">
                <a:ln>
                  <a:noFill/>
                </a:ln>
                <a:solidFill>
                  <a:srgbClr val="000000"/>
                </a:solidFill>
                <a:effectLst/>
                <a:uFillTx/>
                <a:latin typeface="Lato Medium"/>
                <a:sym typeface="Helvetica Neue"/>
              </a:rPr>
              <a:t>MINGELYTA FÖR FÖRDRINK VID ENTRÈ SAMT NATTKLUBB UNDER ”LÄGRE DELEN”.</a:t>
            </a:r>
          </a:p>
        </p:txBody>
      </p:sp>
      <p:pic>
        <p:nvPicPr>
          <p:cNvPr id="2" name="Bildobjekt 1">
            <a:extLst>
              <a:ext uri="{FF2B5EF4-FFF2-40B4-BE49-F238E27FC236}">
                <a16:creationId xmlns:a16="http://schemas.microsoft.com/office/drawing/2014/main" id="{EA857A81-5F0B-4515-93D5-970204819970}"/>
              </a:ext>
            </a:extLst>
          </p:cNvPr>
          <p:cNvPicPr>
            <a:picLocks noChangeAspect="1"/>
          </p:cNvPicPr>
          <p:nvPr/>
        </p:nvPicPr>
        <p:blipFill rotWithShape="1">
          <a:blip r:embed="rId3"/>
          <a:srcRect l="8031" t="10217" r="5655" b="11425"/>
          <a:stretch/>
        </p:blipFill>
        <p:spPr>
          <a:xfrm>
            <a:off x="2834640" y="498846"/>
            <a:ext cx="13167360" cy="12201154"/>
          </a:xfrm>
          <a:prstGeom prst="rect">
            <a:avLst/>
          </a:prstGeom>
        </p:spPr>
      </p:pic>
    </p:spTree>
    <p:extLst>
      <p:ext uri="{BB962C8B-B14F-4D97-AF65-F5344CB8AC3E}">
        <p14:creationId xmlns:p14="http://schemas.microsoft.com/office/powerpoint/2010/main" val="4273189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8A4681F0-C788-44AE-A011-74E5069D2208}"/>
              </a:ext>
            </a:extLst>
          </p:cNvPr>
          <p:cNvPicPr>
            <a:picLocks noChangeAspect="1"/>
          </p:cNvPicPr>
          <p:nvPr/>
        </p:nvPicPr>
        <p:blipFill rotWithShape="1">
          <a:blip r:embed="rId2"/>
          <a:srcRect l="5459" t="3253" r="17659" b="3124"/>
          <a:stretch/>
        </p:blipFill>
        <p:spPr>
          <a:xfrm>
            <a:off x="2002972" y="957943"/>
            <a:ext cx="13521508" cy="11502571"/>
          </a:xfrm>
          <a:prstGeom prst="rect">
            <a:avLst/>
          </a:prstGeom>
        </p:spPr>
      </p:pic>
      <p:sp>
        <p:nvSpPr>
          <p:cNvPr id="3" name="textruta 2">
            <a:extLst>
              <a:ext uri="{FF2B5EF4-FFF2-40B4-BE49-F238E27FC236}">
                <a16:creationId xmlns:a16="http://schemas.microsoft.com/office/drawing/2014/main" id="{1C3432F8-C916-424E-ACBD-BAA5E5CC7FFB}"/>
              </a:ext>
            </a:extLst>
          </p:cNvPr>
          <p:cNvSpPr txBox="1"/>
          <p:nvPr/>
        </p:nvSpPr>
        <p:spPr>
          <a:xfrm>
            <a:off x="16002000" y="5807275"/>
            <a:ext cx="3810000" cy="227466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531" tIns="59531" rIns="59531" bIns="59531" numCol="1" spcCol="38100" rtlCol="0" anchor="ctr">
            <a:spAutoFit/>
          </a:bodyPr>
          <a:lstStyle/>
          <a:p>
            <a:pPr marL="0" marR="0" indent="0" algn="ctr" defTabSz="760677" rtl="0" fontAlgn="auto" latinLnBrk="0" hangingPunct="0">
              <a:lnSpc>
                <a:spcPct val="100000"/>
              </a:lnSpc>
              <a:spcBef>
                <a:spcPts val="0"/>
              </a:spcBef>
              <a:spcAft>
                <a:spcPts val="0"/>
              </a:spcAft>
              <a:buClrTx/>
              <a:buSzTx/>
              <a:buFontTx/>
              <a:buNone/>
              <a:tabLst/>
            </a:pPr>
            <a:r>
              <a:rPr kumimoji="0" lang="sv-SE" sz="2000" b="0" i="0" u="none" strike="noStrike" cap="none" spc="0" normalizeH="0" baseline="0" dirty="0">
                <a:ln>
                  <a:noFill/>
                </a:ln>
                <a:solidFill>
                  <a:srgbClr val="000000"/>
                </a:solidFill>
                <a:effectLst/>
                <a:uFillTx/>
                <a:latin typeface="Lato Medium"/>
                <a:sym typeface="Helvetica Neue"/>
              </a:rPr>
              <a:t>HALL 3 – EXEMPEL PÅ </a:t>
            </a:r>
            <a:r>
              <a:rPr lang="sv-SE" sz="2000" b="0" dirty="0">
                <a:latin typeface="Lato Medium"/>
              </a:rPr>
              <a:t>GALAMIDDAG</a:t>
            </a:r>
            <a:r>
              <a:rPr kumimoji="0" lang="sv-SE" sz="2000" b="0" i="0" u="none" strike="noStrike" cap="none" spc="0" normalizeH="0" baseline="0" dirty="0">
                <a:ln>
                  <a:noFill/>
                </a:ln>
                <a:solidFill>
                  <a:srgbClr val="000000"/>
                </a:solidFill>
                <a:effectLst/>
                <a:uFillTx/>
                <a:latin typeface="Lato Medium"/>
                <a:sym typeface="Helvetica Neue"/>
              </a:rPr>
              <a:t> MED 6</a:t>
            </a:r>
            <a:r>
              <a:rPr lang="sv-SE" sz="2000" b="0" dirty="0">
                <a:latin typeface="Lato Medium"/>
              </a:rPr>
              <a:t>00</a:t>
            </a:r>
            <a:r>
              <a:rPr kumimoji="0" lang="sv-SE" sz="2000" b="0" i="0" u="none" strike="noStrike" cap="none" spc="0" normalizeH="0" baseline="0" dirty="0">
                <a:ln>
                  <a:noFill/>
                </a:ln>
                <a:solidFill>
                  <a:srgbClr val="000000"/>
                </a:solidFill>
                <a:effectLst/>
                <a:uFillTx/>
                <a:latin typeface="Lato Medium"/>
                <a:sym typeface="Helvetica Neue"/>
              </a:rPr>
              <a:t> SITTANDE </a:t>
            </a:r>
          </a:p>
          <a:p>
            <a:pPr marL="0" marR="0" indent="0" algn="ctr" defTabSz="760677" rtl="0" fontAlgn="auto" latinLnBrk="0" hangingPunct="0">
              <a:lnSpc>
                <a:spcPct val="100000"/>
              </a:lnSpc>
              <a:spcBef>
                <a:spcPts val="0"/>
              </a:spcBef>
              <a:spcAft>
                <a:spcPts val="0"/>
              </a:spcAft>
              <a:buClrTx/>
              <a:buSzTx/>
              <a:buFontTx/>
              <a:buNone/>
              <a:tabLst/>
            </a:pPr>
            <a:r>
              <a:rPr kumimoji="0" lang="sv-SE" sz="2000" b="0" i="0" u="none" strike="noStrike" cap="none" spc="0" normalizeH="0" baseline="0" dirty="0">
                <a:ln>
                  <a:noFill/>
                </a:ln>
                <a:solidFill>
                  <a:srgbClr val="000000"/>
                </a:solidFill>
                <a:effectLst/>
                <a:uFillTx/>
                <a:latin typeface="Lato Medium"/>
                <a:sym typeface="Helvetica Neue"/>
              </a:rPr>
              <a:t>GÄSTER VID RUNDA BORD. </a:t>
            </a:r>
            <a:br>
              <a:rPr kumimoji="0" lang="sv-SE" sz="2000" b="0" i="0" u="none" strike="noStrike" cap="none" spc="0" normalizeH="0" baseline="0" dirty="0">
                <a:ln>
                  <a:noFill/>
                </a:ln>
                <a:solidFill>
                  <a:srgbClr val="000000"/>
                </a:solidFill>
                <a:effectLst/>
                <a:uFillTx/>
                <a:latin typeface="Lato Medium"/>
                <a:sym typeface="Helvetica Neue"/>
              </a:rPr>
            </a:br>
            <a:r>
              <a:rPr kumimoji="0" lang="sv-SE" sz="2000" b="0" i="0" u="none" strike="noStrike" cap="none" spc="0" normalizeH="0" baseline="0" dirty="0">
                <a:ln>
                  <a:noFill/>
                </a:ln>
                <a:solidFill>
                  <a:srgbClr val="000000"/>
                </a:solidFill>
                <a:effectLst/>
                <a:uFillTx/>
                <a:latin typeface="Lato Medium"/>
                <a:sym typeface="Helvetica Neue"/>
              </a:rPr>
              <a:t>MINGELYTA FÖR FÖRDRINK VID ENTRÈ SAMT NATTKLUBB UNDER ”LÄGRE DELEN”.</a:t>
            </a:r>
          </a:p>
        </p:txBody>
      </p:sp>
      <p:pic>
        <p:nvPicPr>
          <p:cNvPr id="4" name="Bild" descr="Bild">
            <a:extLst>
              <a:ext uri="{FF2B5EF4-FFF2-40B4-BE49-F238E27FC236}">
                <a16:creationId xmlns:a16="http://schemas.microsoft.com/office/drawing/2014/main" id="{5038A442-AEE6-48F2-B1A8-C8B336D94BEB}"/>
              </a:ext>
            </a:extLst>
          </p:cNvPr>
          <p:cNvPicPr>
            <a:picLocks noChangeAspect="1"/>
          </p:cNvPicPr>
          <p:nvPr/>
        </p:nvPicPr>
        <p:blipFill>
          <a:blip r:embed="rId3"/>
          <a:stretch>
            <a:fillRect/>
          </a:stretch>
        </p:blipFill>
        <p:spPr>
          <a:xfrm>
            <a:off x="18807972" y="10972107"/>
            <a:ext cx="1248443" cy="1452883"/>
          </a:xfrm>
          <a:prstGeom prst="rect">
            <a:avLst/>
          </a:prstGeom>
          <a:ln w="3175">
            <a:miter lim="400000"/>
          </a:ln>
        </p:spPr>
      </p:pic>
    </p:spTree>
    <p:extLst>
      <p:ext uri="{BB962C8B-B14F-4D97-AF65-F5344CB8AC3E}">
        <p14:creationId xmlns:p14="http://schemas.microsoft.com/office/powerpoint/2010/main" val="299628112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descr="Bild">
            <a:extLst>
              <a:ext uri="{FF2B5EF4-FFF2-40B4-BE49-F238E27FC236}">
                <a16:creationId xmlns:a16="http://schemas.microsoft.com/office/drawing/2014/main" id="{85ED6EC9-029E-4C5E-B100-43CCF2378E04}"/>
              </a:ext>
            </a:extLst>
          </p:cNvPr>
          <p:cNvPicPr>
            <a:picLocks noChangeAspect="1"/>
          </p:cNvPicPr>
          <p:nvPr/>
        </p:nvPicPr>
        <p:blipFill>
          <a:blip r:embed="rId2"/>
          <a:stretch>
            <a:fillRect/>
          </a:stretch>
        </p:blipFill>
        <p:spPr>
          <a:xfrm>
            <a:off x="18807972" y="10972107"/>
            <a:ext cx="1248443" cy="1452883"/>
          </a:xfrm>
          <a:prstGeom prst="rect">
            <a:avLst/>
          </a:prstGeom>
          <a:ln w="3175">
            <a:miter lim="400000"/>
          </a:ln>
        </p:spPr>
      </p:pic>
      <p:pic>
        <p:nvPicPr>
          <p:cNvPr id="16" name="Bildobjekt 15">
            <a:extLst>
              <a:ext uri="{FF2B5EF4-FFF2-40B4-BE49-F238E27FC236}">
                <a16:creationId xmlns:a16="http://schemas.microsoft.com/office/drawing/2014/main" id="{EC41A382-3ADE-40DB-A9AA-5B8013967160}"/>
              </a:ext>
            </a:extLst>
          </p:cNvPr>
          <p:cNvPicPr>
            <a:picLocks noChangeAspect="1"/>
          </p:cNvPicPr>
          <p:nvPr/>
        </p:nvPicPr>
        <p:blipFill rotWithShape="1">
          <a:blip r:embed="rId3">
            <a:extLst>
              <a:ext uri="{28A0092B-C50C-407E-A947-70E740481C1C}">
                <a14:useLocalDpi xmlns:a14="http://schemas.microsoft.com/office/drawing/2010/main" val="0"/>
              </a:ext>
            </a:extLst>
          </a:blip>
          <a:srcRect l="16258" t="5119" b="24058"/>
          <a:stretch/>
        </p:blipFill>
        <p:spPr>
          <a:xfrm>
            <a:off x="0" y="0"/>
            <a:ext cx="20320000" cy="10214043"/>
          </a:xfrm>
          <a:prstGeom prst="rect">
            <a:avLst/>
          </a:prstGeom>
        </p:spPr>
      </p:pic>
      <p:sp>
        <p:nvSpPr>
          <p:cNvPr id="5" name="INDIVIDUELLT ARBETE…">
            <a:extLst>
              <a:ext uri="{FF2B5EF4-FFF2-40B4-BE49-F238E27FC236}">
                <a16:creationId xmlns:a16="http://schemas.microsoft.com/office/drawing/2014/main" id="{57B20F3B-3937-48AB-8DF1-6FCF7334A0BD}"/>
              </a:ext>
            </a:extLst>
          </p:cNvPr>
          <p:cNvSpPr txBox="1"/>
          <p:nvPr/>
        </p:nvSpPr>
        <p:spPr>
          <a:xfrm>
            <a:off x="3396272" y="10503392"/>
            <a:ext cx="12141200" cy="142026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9531" tIns="59531" rIns="59531" bIns="59531" anchor="ctr">
            <a:spAutoFit/>
          </a:bodyPr>
          <a:lstStyle/>
          <a:p>
            <a:pPr algn="l" defTabSz="764351">
              <a:lnSpc>
                <a:spcPct val="120000"/>
              </a:lnSpc>
              <a:defRPr sz="1800" b="0">
                <a:latin typeface="Lato Regular"/>
                <a:ea typeface="Lato Regular"/>
                <a:cs typeface="Lato Regular"/>
                <a:sym typeface="Lato Regular"/>
              </a:defRPr>
            </a:pPr>
            <a:r>
              <a:rPr lang="sv-SE" sz="2400" dirty="0">
                <a:latin typeface="Lato Regular"/>
                <a:ea typeface="Lato Bold"/>
                <a:cs typeface="Calibri" panose="020F0502020204030204" pitchFamily="34" charset="0"/>
                <a:sym typeface="Lato Bold"/>
              </a:rPr>
              <a:t>Konferensavdelningarna</a:t>
            </a:r>
            <a:r>
              <a:rPr lang="sv-SE" sz="2400" dirty="0">
                <a:latin typeface="Calibri" panose="020F0502020204030204" pitchFamily="34" charset="0"/>
                <a:ea typeface="Lato Bold"/>
                <a:cs typeface="Calibri" panose="020F0502020204030204" pitchFamily="34" charset="0"/>
                <a:sym typeface="Lato Bold"/>
              </a:rPr>
              <a:t> på SXPO består av tre delar. Konferens 1, Konferens 2 samt vår Sky Box. De är inredda i </a:t>
            </a:r>
            <a:r>
              <a:rPr lang="sv-SE" sz="2400" dirty="0">
                <a:latin typeface="Lato Regular"/>
                <a:ea typeface="Lato Bold"/>
                <a:cs typeface="Calibri" panose="020F0502020204030204" pitchFamily="34" charset="0"/>
                <a:sym typeface="Lato Bold"/>
              </a:rPr>
              <a:t>sköna</a:t>
            </a:r>
            <a:r>
              <a:rPr lang="sv-SE" sz="2400" dirty="0">
                <a:latin typeface="Calibri" panose="020F0502020204030204" pitchFamily="34" charset="0"/>
                <a:ea typeface="Lato Bold"/>
                <a:cs typeface="Calibri" panose="020F0502020204030204" pitchFamily="34" charset="0"/>
                <a:sym typeface="Lato Bold"/>
              </a:rPr>
              <a:t> färger med temat natur och djur och erbjuder den senaste tekniken. Generöst tilltagna gemensamhetsytor ger stora möjligheter till både stora och små samlingar. </a:t>
            </a:r>
            <a:endParaRPr sz="2400" dirty="0">
              <a:latin typeface="Calibri" panose="020F0502020204030204" pitchFamily="34" charset="0"/>
              <a:ea typeface="Lato Bold"/>
              <a:cs typeface="Calibri" panose="020F0502020204030204" pitchFamily="34" charset="0"/>
              <a:sym typeface="Lato Bold"/>
            </a:endParaRPr>
          </a:p>
        </p:txBody>
      </p:sp>
    </p:spTree>
    <p:extLst>
      <p:ext uri="{BB962C8B-B14F-4D97-AF65-F5344CB8AC3E}">
        <p14:creationId xmlns:p14="http://schemas.microsoft.com/office/powerpoint/2010/main" val="254589947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79DF83BA-3A53-4523-94D8-7A229069A1CA}"/>
              </a:ext>
            </a:extLst>
          </p:cNvPr>
          <p:cNvPicPr>
            <a:picLocks noChangeAspect="1"/>
          </p:cNvPicPr>
          <p:nvPr/>
        </p:nvPicPr>
        <p:blipFill rotWithShape="1">
          <a:blip r:embed="rId2"/>
          <a:srcRect l="6682" t="12449" r="7642" b="-344"/>
          <a:stretch/>
        </p:blipFill>
        <p:spPr>
          <a:xfrm>
            <a:off x="237528" y="98544"/>
            <a:ext cx="19844943" cy="12699999"/>
          </a:xfrm>
          <a:prstGeom prst="rect">
            <a:avLst/>
          </a:prstGeom>
        </p:spPr>
      </p:pic>
    </p:spTree>
    <p:extLst>
      <p:ext uri="{BB962C8B-B14F-4D97-AF65-F5344CB8AC3E}">
        <p14:creationId xmlns:p14="http://schemas.microsoft.com/office/powerpoint/2010/main" val="300316405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93C05B68-E3CD-458F-814A-4AAFFEF73174}"/>
              </a:ext>
            </a:extLst>
          </p:cNvPr>
          <p:cNvPicPr>
            <a:picLocks noChangeAspect="1"/>
          </p:cNvPicPr>
          <p:nvPr/>
        </p:nvPicPr>
        <p:blipFill>
          <a:blip r:embed="rId2"/>
          <a:stretch>
            <a:fillRect/>
          </a:stretch>
        </p:blipFill>
        <p:spPr>
          <a:xfrm>
            <a:off x="3907400" y="1191603"/>
            <a:ext cx="12505200" cy="10316791"/>
          </a:xfrm>
          <a:prstGeom prst="rect">
            <a:avLst/>
          </a:prstGeom>
        </p:spPr>
      </p:pic>
      <p:pic>
        <p:nvPicPr>
          <p:cNvPr id="3" name="Bild" descr="Bild">
            <a:extLst>
              <a:ext uri="{FF2B5EF4-FFF2-40B4-BE49-F238E27FC236}">
                <a16:creationId xmlns:a16="http://schemas.microsoft.com/office/drawing/2014/main" id="{9AA32348-0F80-41CA-B231-1B13C0C7862E}"/>
              </a:ext>
            </a:extLst>
          </p:cNvPr>
          <p:cNvPicPr>
            <a:picLocks noChangeAspect="1"/>
          </p:cNvPicPr>
          <p:nvPr/>
        </p:nvPicPr>
        <p:blipFill>
          <a:blip r:embed="rId3"/>
          <a:stretch>
            <a:fillRect/>
          </a:stretch>
        </p:blipFill>
        <p:spPr>
          <a:xfrm>
            <a:off x="18807972" y="10972107"/>
            <a:ext cx="1248443" cy="1452883"/>
          </a:xfrm>
          <a:prstGeom prst="rect">
            <a:avLst/>
          </a:prstGeom>
          <a:ln w="3175">
            <a:miter lim="400000"/>
          </a:ln>
        </p:spPr>
      </p:pic>
      <p:sp>
        <p:nvSpPr>
          <p:cNvPr id="5" name="textruta 4">
            <a:extLst>
              <a:ext uri="{FF2B5EF4-FFF2-40B4-BE49-F238E27FC236}">
                <a16:creationId xmlns:a16="http://schemas.microsoft.com/office/drawing/2014/main" id="{D66A1953-AE08-4018-8A1B-F9207DA823B7}"/>
              </a:ext>
            </a:extLst>
          </p:cNvPr>
          <p:cNvSpPr txBox="1"/>
          <p:nvPr/>
        </p:nvSpPr>
        <p:spPr>
          <a:xfrm>
            <a:off x="13512800" y="8926263"/>
            <a:ext cx="3500691" cy="135133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531" tIns="59531" rIns="59531" bIns="59531" numCol="1" spcCol="38100" rtlCol="0" anchor="ctr">
            <a:spAutoFit/>
          </a:bodyPr>
          <a:lstStyle/>
          <a:p>
            <a:pPr marL="0" marR="0" indent="0" algn="ctr" defTabSz="760677" rtl="0" fontAlgn="auto" latinLnBrk="0" hangingPunct="0">
              <a:lnSpc>
                <a:spcPct val="100000"/>
              </a:lnSpc>
              <a:spcBef>
                <a:spcPts val="0"/>
              </a:spcBef>
              <a:spcAft>
                <a:spcPts val="0"/>
              </a:spcAft>
              <a:buClrTx/>
              <a:buSzTx/>
              <a:buFontTx/>
              <a:buNone/>
              <a:tabLst/>
            </a:pPr>
            <a:r>
              <a:rPr kumimoji="0" lang="sv-SE" sz="2000" b="0" i="0" u="none" strike="noStrike" cap="none" spc="0" normalizeH="0" baseline="0" dirty="0">
                <a:ln>
                  <a:noFill/>
                </a:ln>
                <a:solidFill>
                  <a:srgbClr val="000000"/>
                </a:solidFill>
                <a:effectLst/>
                <a:uFillTx/>
                <a:latin typeface="Lato Medium"/>
                <a:sym typeface="Helvetica Neue"/>
              </a:rPr>
              <a:t>KONFERENS </a:t>
            </a:r>
            <a:r>
              <a:rPr lang="sv-SE" sz="2000" b="0" dirty="0">
                <a:latin typeface="Lato Medium"/>
              </a:rPr>
              <a:t>2</a:t>
            </a:r>
            <a:r>
              <a:rPr kumimoji="0" lang="sv-SE" sz="2000" b="0" i="0" u="none" strike="noStrike" cap="none" spc="0" normalizeH="0" baseline="0" dirty="0">
                <a:ln>
                  <a:noFill/>
                </a:ln>
                <a:solidFill>
                  <a:srgbClr val="000000"/>
                </a:solidFill>
                <a:effectLst/>
                <a:uFillTx/>
                <a:latin typeface="Lato Medium"/>
                <a:sym typeface="Helvetica Neue"/>
              </a:rPr>
              <a:t> – EXEMPEL PÅ  160 SITTANDE </a:t>
            </a:r>
          </a:p>
          <a:p>
            <a:pPr marL="0" marR="0" indent="0" algn="ctr" defTabSz="760677" rtl="0" fontAlgn="auto" latinLnBrk="0" hangingPunct="0">
              <a:lnSpc>
                <a:spcPct val="100000"/>
              </a:lnSpc>
              <a:spcBef>
                <a:spcPts val="0"/>
              </a:spcBef>
              <a:spcAft>
                <a:spcPts val="0"/>
              </a:spcAft>
              <a:buClrTx/>
              <a:buSzTx/>
              <a:buFontTx/>
              <a:buNone/>
              <a:tabLst/>
            </a:pPr>
            <a:r>
              <a:rPr kumimoji="0" lang="sv-SE" sz="2000" b="0" i="0" u="none" strike="noStrike" cap="none" spc="0" normalizeH="0" baseline="0" dirty="0">
                <a:ln>
                  <a:noFill/>
                </a:ln>
                <a:solidFill>
                  <a:srgbClr val="000000"/>
                </a:solidFill>
                <a:effectLst/>
                <a:uFillTx/>
                <a:latin typeface="Lato Medium"/>
                <a:sym typeface="Helvetica Neue"/>
              </a:rPr>
              <a:t>I BIOLÄKTARE</a:t>
            </a:r>
            <a:br>
              <a:rPr kumimoji="0" lang="sv-SE" sz="2000" b="0" i="0" u="none" strike="noStrike" cap="none" spc="0" normalizeH="0" baseline="0" dirty="0">
                <a:ln>
                  <a:noFill/>
                </a:ln>
                <a:solidFill>
                  <a:srgbClr val="000000"/>
                </a:solidFill>
                <a:effectLst/>
                <a:uFillTx/>
                <a:latin typeface="Lato Medium"/>
                <a:sym typeface="Helvetica Neue"/>
              </a:rPr>
            </a:br>
            <a:endParaRPr kumimoji="0" lang="sv-SE" sz="2000" b="0" i="0" u="none" strike="noStrike" cap="none" spc="0" normalizeH="0" baseline="0" dirty="0">
              <a:ln>
                <a:noFill/>
              </a:ln>
              <a:solidFill>
                <a:srgbClr val="000000"/>
              </a:solidFill>
              <a:effectLst/>
              <a:uFillTx/>
              <a:latin typeface="Lato Medium"/>
              <a:sym typeface="Helvetica Neue"/>
            </a:endParaRPr>
          </a:p>
        </p:txBody>
      </p:sp>
      <p:sp>
        <p:nvSpPr>
          <p:cNvPr id="6" name="textruta 5">
            <a:extLst>
              <a:ext uri="{FF2B5EF4-FFF2-40B4-BE49-F238E27FC236}">
                <a16:creationId xmlns:a16="http://schemas.microsoft.com/office/drawing/2014/main" id="{823EE53B-BAD3-4BF9-9282-C1DBD0792559}"/>
              </a:ext>
            </a:extLst>
          </p:cNvPr>
          <p:cNvSpPr txBox="1"/>
          <p:nvPr/>
        </p:nvSpPr>
        <p:spPr>
          <a:xfrm>
            <a:off x="952466" y="1704066"/>
            <a:ext cx="3500691" cy="104355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531" tIns="59531" rIns="59531" bIns="59531" numCol="1" spcCol="38100" rtlCol="0" anchor="ctr">
            <a:spAutoFit/>
          </a:bodyPr>
          <a:lstStyle/>
          <a:p>
            <a:pPr marL="0" marR="0" indent="0" algn="ctr" defTabSz="760677" rtl="0" fontAlgn="auto" latinLnBrk="0" hangingPunct="0">
              <a:lnSpc>
                <a:spcPct val="100000"/>
              </a:lnSpc>
              <a:spcBef>
                <a:spcPts val="0"/>
              </a:spcBef>
              <a:spcAft>
                <a:spcPts val="0"/>
              </a:spcAft>
              <a:buClrTx/>
              <a:buSzTx/>
              <a:buFontTx/>
              <a:buNone/>
              <a:tabLst/>
            </a:pPr>
            <a:r>
              <a:rPr lang="sv-SE" sz="2000" b="0" dirty="0">
                <a:latin typeface="Lato Medium"/>
              </a:rPr>
              <a:t>KONFERENS 1</a:t>
            </a:r>
            <a:r>
              <a:rPr kumimoji="0" lang="sv-SE" sz="2000" b="0" i="0" u="none" strike="noStrike" cap="none" spc="0" normalizeH="0" baseline="0" dirty="0">
                <a:ln>
                  <a:noFill/>
                </a:ln>
                <a:solidFill>
                  <a:srgbClr val="000000"/>
                </a:solidFill>
                <a:effectLst/>
                <a:uFillTx/>
                <a:latin typeface="Lato Medium"/>
                <a:sym typeface="Helvetica Neue"/>
              </a:rPr>
              <a:t> – TRAPPAN MÖJLIGGÖR EN STÖRRE SITTNING PÅ 180 PERSONER</a:t>
            </a:r>
          </a:p>
        </p:txBody>
      </p:sp>
      <p:sp>
        <p:nvSpPr>
          <p:cNvPr id="7" name="textruta 6">
            <a:extLst>
              <a:ext uri="{FF2B5EF4-FFF2-40B4-BE49-F238E27FC236}">
                <a16:creationId xmlns:a16="http://schemas.microsoft.com/office/drawing/2014/main" id="{A8EE03EA-6EBC-485A-B169-1264BF9E733E}"/>
              </a:ext>
            </a:extLst>
          </p:cNvPr>
          <p:cNvSpPr txBox="1"/>
          <p:nvPr/>
        </p:nvSpPr>
        <p:spPr>
          <a:xfrm>
            <a:off x="4842933" y="9874530"/>
            <a:ext cx="3500691" cy="135133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531" tIns="59531" rIns="59531" bIns="59531" numCol="1" spcCol="38100" rtlCol="0" anchor="ctr">
            <a:spAutoFit/>
          </a:bodyPr>
          <a:lstStyle/>
          <a:p>
            <a:pPr marL="0" marR="0" indent="0" algn="ctr" defTabSz="760677" rtl="0" fontAlgn="auto" latinLnBrk="0" hangingPunct="0">
              <a:lnSpc>
                <a:spcPct val="100000"/>
              </a:lnSpc>
              <a:spcBef>
                <a:spcPts val="0"/>
              </a:spcBef>
              <a:spcAft>
                <a:spcPts val="0"/>
              </a:spcAft>
              <a:buClrTx/>
              <a:buSzTx/>
              <a:buFontTx/>
              <a:buNone/>
              <a:tabLst/>
            </a:pPr>
            <a:r>
              <a:rPr lang="sv-SE" sz="2000" b="0" dirty="0">
                <a:latin typeface="Lato Medium"/>
              </a:rPr>
              <a:t>SKY BOX</a:t>
            </a:r>
            <a:r>
              <a:rPr kumimoji="0" lang="sv-SE" sz="2000" b="0" i="0" u="none" strike="noStrike" cap="none" spc="0" normalizeH="0" baseline="0" dirty="0">
                <a:ln>
                  <a:noFill/>
                </a:ln>
                <a:solidFill>
                  <a:srgbClr val="000000"/>
                </a:solidFill>
                <a:effectLst/>
                <a:uFillTx/>
                <a:latin typeface="Lato Medium"/>
                <a:sym typeface="Helvetica Neue"/>
              </a:rPr>
              <a:t> – EXEMPEL PÅ </a:t>
            </a:r>
            <a:r>
              <a:rPr lang="sv-SE" sz="2000" b="0" dirty="0">
                <a:latin typeface="Lato Medium"/>
              </a:rPr>
              <a:t>100</a:t>
            </a:r>
            <a:r>
              <a:rPr kumimoji="0" lang="sv-SE" sz="2000" b="0" i="0" u="none" strike="noStrike" cap="none" spc="0" normalizeH="0" baseline="0" dirty="0">
                <a:ln>
                  <a:noFill/>
                </a:ln>
                <a:solidFill>
                  <a:srgbClr val="000000"/>
                </a:solidFill>
                <a:effectLst/>
                <a:uFillTx/>
                <a:latin typeface="Lato Medium"/>
                <a:sym typeface="Helvetica Neue"/>
              </a:rPr>
              <a:t> SITTANDE </a:t>
            </a:r>
          </a:p>
          <a:p>
            <a:pPr marL="0" marR="0" indent="0" algn="ctr" defTabSz="760677" rtl="0" fontAlgn="auto" latinLnBrk="0" hangingPunct="0">
              <a:lnSpc>
                <a:spcPct val="100000"/>
              </a:lnSpc>
              <a:spcBef>
                <a:spcPts val="0"/>
              </a:spcBef>
              <a:spcAft>
                <a:spcPts val="0"/>
              </a:spcAft>
              <a:buClrTx/>
              <a:buSzTx/>
              <a:buFontTx/>
              <a:buNone/>
              <a:tabLst/>
            </a:pPr>
            <a:r>
              <a:rPr kumimoji="0" lang="sv-SE" sz="2000" b="0" i="0" u="none" strike="noStrike" cap="none" spc="0" normalizeH="0" baseline="0" dirty="0">
                <a:ln>
                  <a:noFill/>
                </a:ln>
                <a:solidFill>
                  <a:srgbClr val="000000"/>
                </a:solidFill>
                <a:effectLst/>
                <a:uFillTx/>
                <a:latin typeface="Lato Medium"/>
                <a:sym typeface="Helvetica Neue"/>
              </a:rPr>
              <a:t>I BIOSITTNING</a:t>
            </a:r>
            <a:br>
              <a:rPr kumimoji="0" lang="sv-SE" sz="2000" b="0" i="0" u="none" strike="noStrike" cap="none" spc="0" normalizeH="0" baseline="0" dirty="0">
                <a:ln>
                  <a:noFill/>
                </a:ln>
                <a:solidFill>
                  <a:srgbClr val="000000"/>
                </a:solidFill>
                <a:effectLst/>
                <a:uFillTx/>
                <a:latin typeface="Lato Medium"/>
                <a:sym typeface="Helvetica Neue"/>
              </a:rPr>
            </a:br>
            <a:endParaRPr kumimoji="0" lang="sv-SE" sz="2000" b="0" i="0" u="none" strike="noStrike" cap="none" spc="0" normalizeH="0" baseline="0" dirty="0">
              <a:ln>
                <a:noFill/>
              </a:ln>
              <a:solidFill>
                <a:srgbClr val="000000"/>
              </a:solidFill>
              <a:effectLst/>
              <a:uFillTx/>
              <a:latin typeface="Lato Medium"/>
              <a:sym typeface="Helvetica Neue"/>
            </a:endParaRPr>
          </a:p>
        </p:txBody>
      </p:sp>
    </p:spTree>
    <p:extLst>
      <p:ext uri="{BB962C8B-B14F-4D97-AF65-F5344CB8AC3E}">
        <p14:creationId xmlns:p14="http://schemas.microsoft.com/office/powerpoint/2010/main" val="83172307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10" name="skybox.jpg" descr="skybox.jpg"/>
          <p:cNvPicPr>
            <a:picLocks noChangeAspect="1"/>
          </p:cNvPicPr>
          <p:nvPr/>
        </p:nvPicPr>
        <p:blipFill>
          <a:blip r:embed="rId3"/>
          <a:stretch>
            <a:fillRect/>
          </a:stretch>
        </p:blipFill>
        <p:spPr>
          <a:xfrm>
            <a:off x="-1" y="-303069"/>
            <a:ext cx="20320001" cy="10845801"/>
          </a:xfrm>
          <a:prstGeom prst="rect">
            <a:avLst/>
          </a:prstGeom>
          <a:ln w="3175">
            <a:miter lim="400000"/>
          </a:ln>
        </p:spPr>
      </p:pic>
      <p:sp>
        <p:nvSpPr>
          <p:cNvPr id="411" name="Rektangel"/>
          <p:cNvSpPr/>
          <p:nvPr/>
        </p:nvSpPr>
        <p:spPr>
          <a:xfrm>
            <a:off x="0" y="9761835"/>
            <a:ext cx="20320001" cy="2970725"/>
          </a:xfrm>
          <a:prstGeom prst="rect">
            <a:avLst/>
          </a:prstGeom>
          <a:solidFill>
            <a:srgbClr val="FFFFFF"/>
          </a:solidFill>
          <a:ln w="3175">
            <a:miter lim="400000"/>
          </a:ln>
        </p:spPr>
        <p:txBody>
          <a:bodyPr lIns="59531" tIns="59531" rIns="59531" bIns="59531" anchor="ctr"/>
          <a:lstStyle/>
          <a:p>
            <a:pPr>
              <a:defRPr sz="2600" b="0">
                <a:solidFill>
                  <a:srgbClr val="FFFFFF"/>
                </a:solidFill>
                <a:latin typeface="+mn-lt"/>
                <a:ea typeface="+mn-ea"/>
                <a:cs typeface="+mn-cs"/>
                <a:sym typeface="Helvetica Neue Medium"/>
              </a:defRPr>
            </a:pPr>
            <a:endParaRPr/>
          </a:p>
        </p:txBody>
      </p:sp>
      <p:pic>
        <p:nvPicPr>
          <p:cNvPr id="413" name="Bild" descr="Bild"/>
          <p:cNvPicPr>
            <a:picLocks noChangeAspect="1"/>
          </p:cNvPicPr>
          <p:nvPr/>
        </p:nvPicPr>
        <p:blipFill>
          <a:blip r:embed="rId4"/>
          <a:stretch>
            <a:fillRect/>
          </a:stretch>
        </p:blipFill>
        <p:spPr>
          <a:xfrm>
            <a:off x="18807972" y="10972107"/>
            <a:ext cx="1248443" cy="1452883"/>
          </a:xfrm>
          <a:prstGeom prst="rect">
            <a:avLst/>
          </a:prstGeom>
          <a:ln w="3175">
            <a:miter lim="400000"/>
          </a:ln>
        </p:spPr>
      </p:pic>
      <p:sp>
        <p:nvSpPr>
          <p:cNvPr id="415" name="Boka vår Skybox för ett annorlunda möte. Ca 100.000 personer passerar Scandinavian XPO varje dag på E4an. Använd din mötestid som en exponeringsmöjlighet genom att koppla digital signage på skärmar som tar för sig på ett snyggt sätt."/>
          <p:cNvSpPr txBox="1"/>
          <p:nvPr/>
        </p:nvSpPr>
        <p:spPr>
          <a:xfrm>
            <a:off x="4197738" y="10400949"/>
            <a:ext cx="12361333" cy="129759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l" defTabSz="764351">
              <a:lnSpc>
                <a:spcPct val="120000"/>
              </a:lnSpc>
              <a:defRPr sz="1800" b="0">
                <a:latin typeface="Lato Bold"/>
                <a:ea typeface="Lato Bold"/>
                <a:cs typeface="Lato Bold"/>
                <a:sym typeface="Lato Bold"/>
              </a:defRPr>
            </a:pPr>
            <a:r>
              <a:rPr sz="2400" dirty="0" err="1">
                <a:latin typeface="Calibri" panose="020F0502020204030204" pitchFamily="34" charset="0"/>
                <a:cs typeface="Calibri" panose="020F0502020204030204" pitchFamily="34" charset="0"/>
              </a:rPr>
              <a:t>Boka</a:t>
            </a:r>
            <a:r>
              <a:rP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vår</a:t>
            </a:r>
            <a:r>
              <a:rPr sz="2400" dirty="0">
                <a:latin typeface="Calibri" panose="020F0502020204030204" pitchFamily="34" charset="0"/>
                <a:cs typeface="Calibri" panose="020F0502020204030204" pitchFamily="34" charset="0"/>
              </a:rPr>
              <a:t> Skybox</a:t>
            </a:r>
            <a:r>
              <a:rPr sz="2400" dirty="0">
                <a:latin typeface="Calibri" panose="020F0502020204030204" pitchFamily="34" charset="0"/>
                <a:ea typeface="Lato Regular"/>
                <a:cs typeface="Calibri" panose="020F0502020204030204" pitchFamily="34" charset="0"/>
                <a:sym typeface="Lato Regular"/>
              </a:rPr>
              <a:t> </a:t>
            </a:r>
            <a:r>
              <a:rPr sz="2400" dirty="0" err="1">
                <a:latin typeface="Calibri" panose="020F0502020204030204" pitchFamily="34" charset="0"/>
                <a:ea typeface="Lato Regular"/>
                <a:cs typeface="Calibri" panose="020F0502020204030204" pitchFamily="34" charset="0"/>
                <a:sym typeface="Lato Regular"/>
              </a:rPr>
              <a:t>för</a:t>
            </a:r>
            <a:r>
              <a:rPr sz="2400" dirty="0">
                <a:latin typeface="Calibri" panose="020F0502020204030204" pitchFamily="34" charset="0"/>
                <a:ea typeface="Lato Regular"/>
                <a:cs typeface="Calibri" panose="020F0502020204030204" pitchFamily="34" charset="0"/>
                <a:sym typeface="Lato Regular"/>
              </a:rPr>
              <a:t> </a:t>
            </a:r>
            <a:r>
              <a:rPr sz="2400" dirty="0" err="1">
                <a:latin typeface="Calibri" panose="020F0502020204030204" pitchFamily="34" charset="0"/>
                <a:ea typeface="Lato Regular"/>
                <a:cs typeface="Calibri" panose="020F0502020204030204" pitchFamily="34" charset="0"/>
                <a:sym typeface="Lato Regular"/>
              </a:rPr>
              <a:t>ett</a:t>
            </a:r>
            <a:r>
              <a:rPr sz="2400" dirty="0">
                <a:latin typeface="Calibri" panose="020F0502020204030204" pitchFamily="34" charset="0"/>
                <a:ea typeface="Lato Regular"/>
                <a:cs typeface="Calibri" panose="020F0502020204030204" pitchFamily="34" charset="0"/>
                <a:sym typeface="Lato Regular"/>
              </a:rPr>
              <a:t> </a:t>
            </a:r>
            <a:r>
              <a:rPr sz="2400" dirty="0" err="1">
                <a:latin typeface="Calibri" panose="020F0502020204030204" pitchFamily="34" charset="0"/>
                <a:ea typeface="Lato Regular"/>
                <a:cs typeface="Calibri" panose="020F0502020204030204" pitchFamily="34" charset="0"/>
                <a:sym typeface="Lato Regular"/>
              </a:rPr>
              <a:t>annorlunda</a:t>
            </a:r>
            <a:r>
              <a:rPr sz="2400" dirty="0">
                <a:latin typeface="Calibri" panose="020F0502020204030204" pitchFamily="34" charset="0"/>
                <a:ea typeface="Lato Regular"/>
                <a:cs typeface="Calibri" panose="020F0502020204030204" pitchFamily="34" charset="0"/>
                <a:sym typeface="Lato Regular"/>
              </a:rPr>
              <a:t> </a:t>
            </a:r>
            <a:r>
              <a:rPr sz="2400" dirty="0" err="1">
                <a:latin typeface="Calibri" panose="020F0502020204030204" pitchFamily="34" charset="0"/>
                <a:ea typeface="Lato Regular"/>
                <a:cs typeface="Calibri" panose="020F0502020204030204" pitchFamily="34" charset="0"/>
                <a:sym typeface="Lato Regular"/>
              </a:rPr>
              <a:t>möte</a:t>
            </a:r>
            <a:r>
              <a:rPr sz="2400" dirty="0">
                <a:latin typeface="Calibri" panose="020F0502020204030204" pitchFamily="34" charset="0"/>
                <a:ea typeface="Lato Regular"/>
                <a:cs typeface="Calibri" panose="020F0502020204030204" pitchFamily="34" charset="0"/>
                <a:sym typeface="Lato Regular"/>
              </a:rPr>
              <a:t>. </a:t>
            </a:r>
            <a:r>
              <a:rPr sz="2400" dirty="0" err="1">
                <a:latin typeface="Calibri" panose="020F0502020204030204" pitchFamily="34" charset="0"/>
                <a:ea typeface="Lato Regular"/>
                <a:cs typeface="Calibri" panose="020F0502020204030204" pitchFamily="34" charset="0"/>
                <a:sym typeface="Lato Regular"/>
              </a:rPr>
              <a:t>Använd</a:t>
            </a:r>
            <a:r>
              <a:rPr sz="2400" dirty="0">
                <a:latin typeface="Calibri" panose="020F0502020204030204" pitchFamily="34" charset="0"/>
                <a:ea typeface="Lato Regular"/>
                <a:cs typeface="Calibri" panose="020F0502020204030204" pitchFamily="34" charset="0"/>
                <a:sym typeface="Lato Regular"/>
              </a:rPr>
              <a:t> din </a:t>
            </a:r>
            <a:r>
              <a:rPr sz="2400" dirty="0" err="1">
                <a:latin typeface="Calibri" panose="020F0502020204030204" pitchFamily="34" charset="0"/>
                <a:ea typeface="Lato Regular"/>
                <a:cs typeface="Calibri" panose="020F0502020204030204" pitchFamily="34" charset="0"/>
                <a:sym typeface="Lato Regular"/>
              </a:rPr>
              <a:t>mötestid</a:t>
            </a:r>
            <a:r>
              <a:rPr sz="2400" dirty="0">
                <a:latin typeface="Calibri" panose="020F0502020204030204" pitchFamily="34" charset="0"/>
                <a:ea typeface="Lato Regular"/>
                <a:cs typeface="Calibri" panose="020F0502020204030204" pitchFamily="34" charset="0"/>
                <a:sym typeface="Lato Regular"/>
              </a:rPr>
              <a:t> </a:t>
            </a:r>
            <a:r>
              <a:rPr lang="sv-SE" sz="2400" dirty="0">
                <a:latin typeface="Calibri" panose="020F0502020204030204" pitchFamily="34" charset="0"/>
                <a:ea typeface="Lato Regular"/>
                <a:cs typeface="Calibri" panose="020F0502020204030204" pitchFamily="34" charset="0"/>
                <a:sym typeface="Lato Regular"/>
              </a:rPr>
              <a:t>på ett nytt kreativt sätt med flygplatsens ljus och rörelse som fond. Koppla på vår snygga digital </a:t>
            </a:r>
            <a:r>
              <a:rPr lang="sv-SE" sz="2400" dirty="0" err="1">
                <a:latin typeface="Calibri" panose="020F0502020204030204" pitchFamily="34" charset="0"/>
                <a:ea typeface="Lato Regular"/>
                <a:cs typeface="Calibri" panose="020F0502020204030204" pitchFamily="34" charset="0"/>
                <a:sym typeface="Lato Regular"/>
              </a:rPr>
              <a:t>signage</a:t>
            </a:r>
            <a:r>
              <a:rPr lang="sv-SE" sz="2400" dirty="0">
                <a:latin typeface="Calibri" panose="020F0502020204030204" pitchFamily="34" charset="0"/>
                <a:ea typeface="Lato Regular"/>
                <a:cs typeface="Calibri" panose="020F0502020204030204" pitchFamily="34" charset="0"/>
                <a:sym typeface="Lato Regular"/>
              </a:rPr>
              <a:t> och ge ditt företag en extra exponering till de 100 000 som passerar på E4:an under dagen.</a:t>
            </a:r>
            <a:endParaRPr sz="2400" dirty="0">
              <a:latin typeface="Lato Regular"/>
              <a:ea typeface="Lato Regular"/>
              <a:cs typeface="Lato Regular"/>
              <a:sym typeface="Lato Regular"/>
            </a:endParaRPr>
          </a:p>
        </p:txBody>
      </p:sp>
      <p:sp>
        <p:nvSpPr>
          <p:cNvPr id="416" name="SKYBOX - MÖTEN MED EXPONERING MOT E4"/>
          <p:cNvSpPr txBox="1"/>
          <p:nvPr/>
        </p:nvSpPr>
        <p:spPr>
          <a:xfrm>
            <a:off x="868331" y="7572007"/>
            <a:ext cx="7582174" cy="166199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lvl1pPr algn="l" defTabSz="764351">
              <a:defRPr sz="5400" b="0" cap="all">
                <a:solidFill>
                  <a:srgbClr val="FFFFFF"/>
                </a:solidFill>
                <a:latin typeface="Lato Light"/>
                <a:ea typeface="Lato Light"/>
                <a:cs typeface="Lato Light"/>
                <a:sym typeface="Lato Light"/>
              </a:defRPr>
            </a:lvl1pPr>
          </a:lstStyle>
          <a:p>
            <a:r>
              <a:t>SKYBOX </a:t>
            </a:r>
            <a:r>
              <a:rPr lang="sv-SE"/>
              <a:t>–</a:t>
            </a:r>
            <a:r>
              <a:t> MÖTEN</a:t>
            </a:r>
            <a:r>
              <a:rPr lang="sv-SE"/>
              <a:t> PÅ HÖG NIVÅ</a:t>
            </a:r>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Rektangel"/>
          <p:cNvSpPr/>
          <p:nvPr/>
        </p:nvSpPr>
        <p:spPr>
          <a:xfrm>
            <a:off x="103083" y="10283950"/>
            <a:ext cx="20510897" cy="2327871"/>
          </a:xfrm>
          <a:prstGeom prst="rect">
            <a:avLst/>
          </a:prstGeom>
          <a:solidFill>
            <a:srgbClr val="FFFFFF"/>
          </a:solidFill>
          <a:ln w="3175">
            <a:miter lim="400000"/>
          </a:ln>
        </p:spPr>
        <p:txBody>
          <a:bodyPr lIns="59531" tIns="59531" rIns="59531" bIns="59531" anchor="ctr"/>
          <a:lstStyle/>
          <a:p>
            <a:pPr>
              <a:defRPr sz="2600" b="0">
                <a:solidFill>
                  <a:srgbClr val="FFFFFF"/>
                </a:solidFill>
                <a:latin typeface="+mn-lt"/>
                <a:ea typeface="+mn-ea"/>
                <a:cs typeface="+mn-cs"/>
                <a:sym typeface="Helvetica Neue Medium"/>
              </a:defRPr>
            </a:pPr>
            <a:endParaRPr/>
          </a:p>
        </p:txBody>
      </p:sp>
      <p:pic>
        <p:nvPicPr>
          <p:cNvPr id="413" name="Bild" descr="Bild"/>
          <p:cNvPicPr>
            <a:picLocks noChangeAspect="1"/>
          </p:cNvPicPr>
          <p:nvPr/>
        </p:nvPicPr>
        <p:blipFill>
          <a:blip r:embed="rId3"/>
          <a:stretch>
            <a:fillRect/>
          </a:stretch>
        </p:blipFill>
        <p:spPr>
          <a:xfrm>
            <a:off x="18807972" y="10972107"/>
            <a:ext cx="1248443" cy="1452883"/>
          </a:xfrm>
          <a:prstGeom prst="rect">
            <a:avLst/>
          </a:prstGeom>
          <a:ln w="3175">
            <a:miter lim="400000"/>
          </a:ln>
        </p:spPr>
      </p:pic>
      <p:sp>
        <p:nvSpPr>
          <p:cNvPr id="2" name="textruta 1">
            <a:extLst>
              <a:ext uri="{FF2B5EF4-FFF2-40B4-BE49-F238E27FC236}">
                <a16:creationId xmlns:a16="http://schemas.microsoft.com/office/drawing/2014/main" id="{87ED6B73-7EDC-40AC-898F-9478AE8E5C19}"/>
              </a:ext>
            </a:extLst>
          </p:cNvPr>
          <p:cNvSpPr txBox="1"/>
          <p:nvPr/>
        </p:nvSpPr>
        <p:spPr>
          <a:xfrm>
            <a:off x="9000148" y="5305735"/>
            <a:ext cx="1995738" cy="55111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9531" tIns="59531" rIns="59531" bIns="59531" numCol="1" spcCol="38100" rtlCol="0" anchor="ctr">
            <a:spAutoFit/>
          </a:bodyPr>
          <a:lstStyle/>
          <a:p>
            <a:pPr marL="0" marR="0" indent="0" algn="ctr" defTabSz="760677" rtl="0" fontAlgn="auto" latinLnBrk="0" hangingPunct="0">
              <a:lnSpc>
                <a:spcPct val="100000"/>
              </a:lnSpc>
              <a:spcBef>
                <a:spcPts val="0"/>
              </a:spcBef>
              <a:spcAft>
                <a:spcPts val="0"/>
              </a:spcAft>
              <a:buClrTx/>
              <a:buSzTx/>
              <a:buFontTx/>
              <a:buNone/>
              <a:tabLst/>
            </a:pPr>
            <a:r>
              <a:rPr kumimoji="0" lang="sv-SE" sz="2800" b="1" i="0" u="none" strike="noStrike" cap="none" spc="0" normalizeH="0" baseline="0" dirty="0">
                <a:ln>
                  <a:noFill/>
                </a:ln>
                <a:solidFill>
                  <a:srgbClr val="000000"/>
                </a:solidFill>
                <a:effectLst/>
                <a:uFillTx/>
                <a:latin typeface="Helvetica Neue"/>
                <a:ea typeface="Helvetica Neue"/>
                <a:cs typeface="Helvetica Neue"/>
                <a:sym typeface="Helvetica Neue"/>
              </a:rPr>
              <a:t>CATERING</a:t>
            </a:r>
          </a:p>
        </p:txBody>
      </p:sp>
      <p:pic>
        <p:nvPicPr>
          <p:cNvPr id="4" name="Bildobjekt 3">
            <a:extLst>
              <a:ext uri="{FF2B5EF4-FFF2-40B4-BE49-F238E27FC236}">
                <a16:creationId xmlns:a16="http://schemas.microsoft.com/office/drawing/2014/main" id="{0CA51452-8649-4AC0-B6B7-FFB6994624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952" y="485937"/>
            <a:ext cx="3661976" cy="5270137"/>
          </a:xfrm>
          <a:prstGeom prst="rect">
            <a:avLst/>
          </a:prstGeom>
        </p:spPr>
      </p:pic>
      <p:pic>
        <p:nvPicPr>
          <p:cNvPr id="12" name="Bildobjekt 11">
            <a:extLst>
              <a:ext uri="{FF2B5EF4-FFF2-40B4-BE49-F238E27FC236}">
                <a16:creationId xmlns:a16="http://schemas.microsoft.com/office/drawing/2014/main" id="{E926A123-DBEB-48EC-AE0C-4E31553988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99"/>
          <a:stretch/>
        </p:blipFill>
        <p:spPr>
          <a:xfrm>
            <a:off x="14972539" y="485937"/>
            <a:ext cx="5083875" cy="5238222"/>
          </a:xfrm>
          <a:prstGeom prst="rect">
            <a:avLst/>
          </a:prstGeom>
        </p:spPr>
      </p:pic>
      <p:pic>
        <p:nvPicPr>
          <p:cNvPr id="6" name="Bildobjekt 5">
            <a:extLst>
              <a:ext uri="{FF2B5EF4-FFF2-40B4-BE49-F238E27FC236}">
                <a16:creationId xmlns:a16="http://schemas.microsoft.com/office/drawing/2014/main" id="{00E5298E-C22B-4281-A88E-31BEEE49D55D}"/>
              </a:ext>
            </a:extLst>
          </p:cNvPr>
          <p:cNvPicPr>
            <a:picLocks noChangeAspect="1"/>
          </p:cNvPicPr>
          <p:nvPr/>
        </p:nvPicPr>
        <p:blipFill rotWithShape="1">
          <a:blip r:embed="rId6">
            <a:extLst>
              <a:ext uri="{28A0092B-C50C-407E-A947-70E740481C1C}">
                <a14:useLocalDpi xmlns:a14="http://schemas.microsoft.com/office/drawing/2010/main" val="0"/>
              </a:ext>
            </a:extLst>
          </a:blip>
          <a:srcRect l="14689" t="14155" r="50756" b="25072"/>
          <a:stretch/>
        </p:blipFill>
        <p:spPr>
          <a:xfrm>
            <a:off x="4309651" y="480783"/>
            <a:ext cx="4014246" cy="5243376"/>
          </a:xfrm>
          <a:prstGeom prst="rect">
            <a:avLst/>
          </a:prstGeom>
        </p:spPr>
      </p:pic>
      <p:pic>
        <p:nvPicPr>
          <p:cNvPr id="10" name="Bildobjekt 9">
            <a:extLst>
              <a:ext uri="{FF2B5EF4-FFF2-40B4-BE49-F238E27FC236}">
                <a16:creationId xmlns:a16="http://schemas.microsoft.com/office/drawing/2014/main" id="{A6788EF2-46F5-4CA9-9E58-CB8FE491250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1749"/>
          <a:stretch/>
        </p:blipFill>
        <p:spPr>
          <a:xfrm>
            <a:off x="499952" y="5882057"/>
            <a:ext cx="7802732" cy="2629631"/>
          </a:xfrm>
          <a:prstGeom prst="rect">
            <a:avLst/>
          </a:prstGeom>
        </p:spPr>
      </p:pic>
      <p:pic>
        <p:nvPicPr>
          <p:cNvPr id="7" name="Bildobjekt 6">
            <a:extLst>
              <a:ext uri="{FF2B5EF4-FFF2-40B4-BE49-F238E27FC236}">
                <a16:creationId xmlns:a16="http://schemas.microsoft.com/office/drawing/2014/main" id="{1674670B-C16F-4A2A-8CD9-4E2358385BF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74" t="4657" r="24008" b="1763"/>
          <a:stretch/>
        </p:blipFill>
        <p:spPr>
          <a:xfrm>
            <a:off x="8509610" y="480783"/>
            <a:ext cx="6245549" cy="5243376"/>
          </a:xfrm>
          <a:prstGeom prst="rect">
            <a:avLst/>
          </a:prstGeom>
        </p:spPr>
      </p:pic>
      <p:pic>
        <p:nvPicPr>
          <p:cNvPr id="11" name="Bildobjekt 10">
            <a:extLst>
              <a:ext uri="{FF2B5EF4-FFF2-40B4-BE49-F238E27FC236}">
                <a16:creationId xmlns:a16="http://schemas.microsoft.com/office/drawing/2014/main" id="{FE6946E4-7BAE-47FC-B06C-809BDD1F845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700" t="18126" r="11010" b="22789"/>
          <a:stretch/>
        </p:blipFill>
        <p:spPr>
          <a:xfrm>
            <a:off x="8496230" y="5899528"/>
            <a:ext cx="4999311" cy="2581324"/>
          </a:xfrm>
          <a:prstGeom prst="rect">
            <a:avLst/>
          </a:prstGeom>
        </p:spPr>
      </p:pic>
      <p:pic>
        <p:nvPicPr>
          <p:cNvPr id="14" name="Bildobjekt 13">
            <a:extLst>
              <a:ext uri="{FF2B5EF4-FFF2-40B4-BE49-F238E27FC236}">
                <a16:creationId xmlns:a16="http://schemas.microsoft.com/office/drawing/2014/main" id="{1CFBBB05-2A9B-4723-83DF-C4EFF278069A}"/>
              </a:ext>
            </a:extLst>
          </p:cNvPr>
          <p:cNvPicPr>
            <a:picLocks noChangeAspect="1"/>
          </p:cNvPicPr>
          <p:nvPr/>
        </p:nvPicPr>
        <p:blipFill rotWithShape="1">
          <a:blip r:embed="rId10">
            <a:extLst>
              <a:ext uri="{28A0092B-C50C-407E-A947-70E740481C1C}">
                <a14:useLocalDpi xmlns:a14="http://schemas.microsoft.com/office/drawing/2010/main" val="0"/>
              </a:ext>
            </a:extLst>
          </a:blip>
          <a:srcRect t="11951" b="32806"/>
          <a:stretch/>
        </p:blipFill>
        <p:spPr>
          <a:xfrm>
            <a:off x="13689087" y="5899528"/>
            <a:ext cx="6367327" cy="2581325"/>
          </a:xfrm>
          <a:prstGeom prst="rect">
            <a:avLst/>
          </a:prstGeom>
        </p:spPr>
      </p:pic>
      <p:sp>
        <p:nvSpPr>
          <p:cNvPr id="13" name="Boka vår Skybox för ett annorlunda möte. Ca 100.000 personer passerar Scandinavian XPO varje dag på E4an. Använd din mötestid som en exponeringsmöjlighet genom att koppla digital signage på skärmar som tar för sig på ett snyggt sätt.">
            <a:extLst>
              <a:ext uri="{FF2B5EF4-FFF2-40B4-BE49-F238E27FC236}">
                <a16:creationId xmlns:a16="http://schemas.microsoft.com/office/drawing/2014/main" id="{A433C891-07D8-463A-BAB0-F155C833B09F}"/>
              </a:ext>
            </a:extLst>
          </p:cNvPr>
          <p:cNvSpPr txBox="1"/>
          <p:nvPr/>
        </p:nvSpPr>
        <p:spPr>
          <a:xfrm>
            <a:off x="3879485" y="9899093"/>
            <a:ext cx="16176929" cy="130003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l" defTabSz="764351">
              <a:lnSpc>
                <a:spcPct val="120000"/>
              </a:lnSpc>
              <a:defRPr sz="1800" b="0">
                <a:latin typeface="Lato Bold"/>
                <a:ea typeface="Lato Bold"/>
                <a:cs typeface="Lato Bold"/>
                <a:sym typeface="Lato Bold"/>
              </a:defRPr>
            </a:pPr>
            <a:r>
              <a:rPr lang="sv-SE" sz="2400" dirty="0">
                <a:latin typeface="Calibri" panose="020F0502020204030204" pitchFamily="34" charset="0"/>
                <a:cs typeface="Calibri" panose="020F0502020204030204" pitchFamily="34" charset="0"/>
              </a:rPr>
              <a:t>Vår cateringoperatör Mässrestauranger inspirerar dig med kreativa lösningar för just ditt evenemang. </a:t>
            </a:r>
          </a:p>
          <a:p>
            <a:pPr algn="l" defTabSz="764351">
              <a:lnSpc>
                <a:spcPct val="120000"/>
              </a:lnSpc>
              <a:defRPr sz="1800" b="0">
                <a:latin typeface="Lato Bold"/>
                <a:ea typeface="Lato Bold"/>
                <a:cs typeface="Lato Bold"/>
                <a:sym typeface="Lato Bold"/>
              </a:defRPr>
            </a:pPr>
            <a:r>
              <a:rPr lang="sv-SE" sz="2400" dirty="0">
                <a:latin typeface="Calibri" panose="020F0502020204030204" pitchFamily="34" charset="0"/>
                <a:cs typeface="Calibri" panose="020F0502020204030204" pitchFamily="34" charset="0"/>
              </a:rPr>
              <a:t>Hållbart, </a:t>
            </a:r>
            <a:r>
              <a:rPr lang="sv-SE" sz="2400" dirty="0">
                <a:latin typeface="Lato Regular"/>
                <a:cs typeface="Calibri" panose="020F0502020204030204" pitchFamily="34" charset="0"/>
              </a:rPr>
              <a:t>närproducerat</a:t>
            </a:r>
            <a:r>
              <a:rPr lang="sv-SE" sz="2400" dirty="0">
                <a:latin typeface="Calibri" panose="020F0502020204030204" pitchFamily="34" charset="0"/>
                <a:cs typeface="Calibri" panose="020F0502020204030204" pitchFamily="34" charset="0"/>
              </a:rPr>
              <a:t> och ett nytänkande kring mat och framtid väntar dig. De deltar med projektledning i </a:t>
            </a:r>
          </a:p>
          <a:p>
            <a:pPr algn="l" defTabSz="764351">
              <a:lnSpc>
                <a:spcPct val="120000"/>
              </a:lnSpc>
              <a:defRPr sz="1800" b="0">
                <a:latin typeface="Lato Bold"/>
                <a:ea typeface="Lato Bold"/>
                <a:cs typeface="Lato Bold"/>
                <a:sym typeface="Lato Bold"/>
              </a:defRPr>
            </a:pPr>
            <a:r>
              <a:rPr lang="sv-SE" sz="2400" dirty="0">
                <a:latin typeface="Calibri" panose="020F0502020204030204" pitchFamily="34" charset="0"/>
                <a:cs typeface="Calibri" panose="020F0502020204030204" pitchFamily="34" charset="0"/>
              </a:rPr>
              <a:t>produktionsmöten och det finns möjlighet till provätning av menyn innan genomförande. </a:t>
            </a:r>
            <a:endParaRPr sz="2400" dirty="0">
              <a:latin typeface="Calibri" panose="020F0502020204030204" pitchFamily="34" charset="0"/>
              <a:ea typeface="Lato Regular"/>
              <a:cs typeface="Calibri" panose="020F0502020204030204" pitchFamily="34" charset="0"/>
              <a:sym typeface="Lato Regular"/>
            </a:endParaRPr>
          </a:p>
        </p:txBody>
      </p:sp>
    </p:spTree>
    <p:extLst>
      <p:ext uri="{BB962C8B-B14F-4D97-AF65-F5344CB8AC3E}">
        <p14:creationId xmlns:p14="http://schemas.microsoft.com/office/powerpoint/2010/main" val="324317455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70"/>
          <p:cNvSpPr txBox="1">
            <a:spLocks noGrp="1"/>
          </p:cNvSpPr>
          <p:nvPr>
            <p:ph type="title"/>
          </p:nvPr>
        </p:nvSpPr>
        <p:spPr>
          <a:xfrm>
            <a:off x="448075" y="6005943"/>
            <a:ext cx="18934667" cy="1272667"/>
          </a:xfrm>
          <a:prstGeom prst="rect">
            <a:avLst/>
          </a:prstGeom>
        </p:spPr>
        <p:txBody>
          <a:bodyPr spcFirstLastPara="1" wrap="square" lIns="196389" tIns="196389" rIns="196389" bIns="196389" anchor="t" anchorCtr="0">
            <a:noAutofit/>
          </a:bodyPr>
          <a:lstStyle/>
          <a:p>
            <a:pPr algn="l"/>
            <a:r>
              <a:rPr lang="en" sz="4000" b="1" dirty="0">
                <a:latin typeface="Calibri"/>
                <a:ea typeface="Calibri"/>
                <a:cs typeface="Calibri"/>
                <a:sym typeface="Calibri"/>
              </a:rPr>
              <a:t>QUALITY HOTEL ARLANDA </a:t>
            </a:r>
            <a:r>
              <a:rPr lang="sv-SE" sz="4000" b="1" dirty="0">
                <a:latin typeface="Calibri"/>
                <a:ea typeface="Calibri"/>
                <a:cs typeface="Calibri"/>
                <a:sym typeface="Calibri"/>
              </a:rPr>
              <a:t>XPO</a:t>
            </a:r>
            <a:endParaRPr sz="4000" b="1" dirty="0">
              <a:latin typeface="Calibri"/>
              <a:ea typeface="Calibri"/>
              <a:cs typeface="Calibri"/>
              <a:sym typeface="Calibri"/>
            </a:endParaRPr>
          </a:p>
          <a:p>
            <a:pPr algn="l"/>
            <a:endParaRPr sz="4000" b="1" dirty="0">
              <a:latin typeface="Calibri"/>
              <a:ea typeface="Calibri"/>
              <a:cs typeface="Calibri"/>
              <a:sym typeface="Calibri"/>
            </a:endParaRPr>
          </a:p>
        </p:txBody>
      </p:sp>
      <p:pic>
        <p:nvPicPr>
          <p:cNvPr id="369" name="Google Shape;369;p70"/>
          <p:cNvPicPr preferRelativeResize="0"/>
          <p:nvPr/>
        </p:nvPicPr>
        <p:blipFill rotWithShape="1">
          <a:blip r:embed="rId3">
            <a:alphaModFix/>
          </a:blip>
          <a:srcRect t="17527" b="8933"/>
          <a:stretch/>
        </p:blipFill>
        <p:spPr>
          <a:xfrm>
            <a:off x="9818069" y="504394"/>
            <a:ext cx="10053856" cy="4962549"/>
          </a:xfrm>
          <a:prstGeom prst="rect">
            <a:avLst/>
          </a:prstGeom>
          <a:noFill/>
          <a:ln>
            <a:noFill/>
          </a:ln>
        </p:spPr>
      </p:pic>
      <p:pic>
        <p:nvPicPr>
          <p:cNvPr id="371" name="Google Shape;371;p70"/>
          <p:cNvPicPr preferRelativeResize="0"/>
          <p:nvPr/>
        </p:nvPicPr>
        <p:blipFill rotWithShape="1">
          <a:blip r:embed="rId4">
            <a:alphaModFix/>
          </a:blip>
          <a:srcRect b="2524"/>
          <a:stretch/>
        </p:blipFill>
        <p:spPr>
          <a:xfrm>
            <a:off x="9784402" y="5678078"/>
            <a:ext cx="10171125" cy="4888706"/>
          </a:xfrm>
          <a:prstGeom prst="rect">
            <a:avLst/>
          </a:prstGeom>
          <a:noFill/>
          <a:ln>
            <a:noFill/>
          </a:ln>
        </p:spPr>
      </p:pic>
      <p:sp>
        <p:nvSpPr>
          <p:cNvPr id="372" name="Google Shape;372;p70"/>
          <p:cNvSpPr txBox="1"/>
          <p:nvPr/>
        </p:nvSpPr>
        <p:spPr>
          <a:xfrm>
            <a:off x="758736" y="7278610"/>
            <a:ext cx="9059333" cy="4121333"/>
          </a:xfrm>
          <a:prstGeom prst="rect">
            <a:avLst/>
          </a:prstGeom>
          <a:noFill/>
          <a:ln>
            <a:noFill/>
          </a:ln>
        </p:spPr>
        <p:txBody>
          <a:bodyPr spcFirstLastPara="1" wrap="square" lIns="101583" tIns="101583" rIns="101583" bIns="101583" anchor="t" anchorCtr="0">
            <a:noAutofit/>
          </a:bodyPr>
          <a:lstStyle/>
          <a:p>
            <a:pPr algn="l">
              <a:buClr>
                <a:schemeClr val="dk1"/>
              </a:buClr>
              <a:buSzPts val="1100"/>
            </a:pPr>
            <a:r>
              <a:rPr lang="en" sz="2444" dirty="0">
                <a:solidFill>
                  <a:schemeClr val="dk1"/>
                </a:solidFill>
                <a:latin typeface="Calibri"/>
                <a:ea typeface="Calibri"/>
                <a:cs typeface="Calibri"/>
                <a:sym typeface="Calibri"/>
              </a:rPr>
              <a:t>HOTEL</a:t>
            </a:r>
            <a:r>
              <a:rPr lang="sv-SE" sz="2444" dirty="0">
                <a:solidFill>
                  <a:schemeClr val="dk1"/>
                </a:solidFill>
                <a:latin typeface="Calibri"/>
                <a:ea typeface="Calibri"/>
                <a:cs typeface="Calibri"/>
                <a:sym typeface="Calibri"/>
              </a:rPr>
              <a:t>LRUM</a:t>
            </a:r>
            <a:r>
              <a:rPr lang="en" sz="2444" dirty="0">
                <a:solidFill>
                  <a:schemeClr val="dk1"/>
                </a:solidFill>
                <a:latin typeface="Calibri"/>
                <a:ea typeface="Calibri"/>
                <a:cs typeface="Calibri"/>
                <a:sym typeface="Calibri"/>
              </a:rPr>
              <a:t> </a:t>
            </a:r>
            <a:endParaRPr sz="2444" dirty="0">
              <a:solidFill>
                <a:schemeClr val="dk1"/>
              </a:solidFill>
              <a:latin typeface="Calibri"/>
              <a:ea typeface="Calibri"/>
              <a:cs typeface="Calibri"/>
              <a:sym typeface="Calibri"/>
            </a:endParaRPr>
          </a:p>
          <a:p>
            <a:pPr algn="l">
              <a:buClr>
                <a:schemeClr val="dk1"/>
              </a:buClr>
              <a:buSzPts val="1100"/>
            </a:pPr>
            <a:r>
              <a:rPr lang="en" sz="2222" dirty="0">
                <a:solidFill>
                  <a:schemeClr val="dk1"/>
                </a:solidFill>
                <a:latin typeface="Calibri"/>
                <a:ea typeface="Calibri"/>
                <a:cs typeface="Calibri"/>
                <a:sym typeface="Calibri"/>
              </a:rPr>
              <a:t>421</a:t>
            </a:r>
            <a:endParaRPr sz="2222" dirty="0">
              <a:solidFill>
                <a:schemeClr val="dk1"/>
              </a:solidFill>
              <a:latin typeface="Calibri"/>
              <a:ea typeface="Calibri"/>
              <a:cs typeface="Calibri"/>
              <a:sym typeface="Calibri"/>
            </a:endParaRPr>
          </a:p>
          <a:p>
            <a:pPr algn="l">
              <a:buClr>
                <a:schemeClr val="dk1"/>
              </a:buClr>
              <a:buSzPts val="1100"/>
            </a:pPr>
            <a:endParaRPr sz="2222" dirty="0">
              <a:solidFill>
                <a:schemeClr val="dk1"/>
              </a:solidFill>
              <a:latin typeface="Calibri"/>
              <a:ea typeface="Calibri"/>
              <a:cs typeface="Calibri"/>
              <a:sym typeface="Calibri"/>
            </a:endParaRPr>
          </a:p>
          <a:p>
            <a:pPr algn="l">
              <a:buClr>
                <a:schemeClr val="dk1"/>
              </a:buClr>
              <a:buSzPts val="1100"/>
            </a:pPr>
            <a:r>
              <a:rPr lang="en" sz="2444" dirty="0">
                <a:solidFill>
                  <a:schemeClr val="dk1"/>
                </a:solidFill>
                <a:latin typeface="Calibri"/>
                <a:ea typeface="Calibri"/>
                <a:cs typeface="Calibri"/>
                <a:sym typeface="Calibri"/>
              </a:rPr>
              <a:t>M</a:t>
            </a:r>
            <a:r>
              <a:rPr lang="sv-SE" sz="2444" dirty="0">
                <a:solidFill>
                  <a:schemeClr val="dk1"/>
                </a:solidFill>
                <a:latin typeface="Calibri"/>
                <a:ea typeface="Calibri"/>
                <a:cs typeface="Calibri"/>
                <a:sym typeface="Calibri"/>
              </a:rPr>
              <a:t>ÖTESRUM</a:t>
            </a:r>
            <a:r>
              <a:rPr lang="en" sz="2444" dirty="0">
                <a:solidFill>
                  <a:schemeClr val="dk1"/>
                </a:solidFill>
                <a:latin typeface="Calibri"/>
                <a:ea typeface="Calibri"/>
                <a:cs typeface="Calibri"/>
                <a:sym typeface="Calibri"/>
              </a:rPr>
              <a:t> </a:t>
            </a:r>
            <a:endParaRPr sz="2444" dirty="0">
              <a:solidFill>
                <a:schemeClr val="dk1"/>
              </a:solidFill>
              <a:latin typeface="Calibri"/>
              <a:ea typeface="Calibri"/>
              <a:cs typeface="Calibri"/>
              <a:sym typeface="Calibri"/>
            </a:endParaRPr>
          </a:p>
          <a:p>
            <a:pPr algn="l">
              <a:buClr>
                <a:schemeClr val="dk1"/>
              </a:buClr>
              <a:buSzPts val="1100"/>
            </a:pPr>
            <a:r>
              <a:rPr lang="en" sz="2222" dirty="0">
                <a:solidFill>
                  <a:schemeClr val="dk1"/>
                </a:solidFill>
                <a:latin typeface="Calibri"/>
                <a:ea typeface="Calibri"/>
                <a:cs typeface="Calibri"/>
                <a:sym typeface="Calibri"/>
              </a:rPr>
              <a:t>11 ko</a:t>
            </a:r>
            <a:r>
              <a:rPr lang="sv-SE" sz="2222" dirty="0" err="1">
                <a:solidFill>
                  <a:schemeClr val="dk1"/>
                </a:solidFill>
                <a:latin typeface="Calibri"/>
                <a:ea typeface="Calibri"/>
                <a:cs typeface="Calibri"/>
                <a:sym typeface="Calibri"/>
              </a:rPr>
              <a:t>nferensrum</a:t>
            </a:r>
            <a:endParaRPr sz="2222" dirty="0">
              <a:solidFill>
                <a:schemeClr val="dk1"/>
              </a:solidFill>
              <a:latin typeface="Calibri"/>
              <a:ea typeface="Calibri"/>
              <a:cs typeface="Calibri"/>
              <a:sym typeface="Calibri"/>
            </a:endParaRPr>
          </a:p>
          <a:p>
            <a:pPr algn="l">
              <a:buClr>
                <a:schemeClr val="dk1"/>
              </a:buClr>
              <a:buSzPts val="1100"/>
            </a:pPr>
            <a:endParaRPr sz="2222" dirty="0">
              <a:solidFill>
                <a:schemeClr val="dk1"/>
              </a:solidFill>
              <a:latin typeface="Calibri"/>
              <a:ea typeface="Calibri"/>
              <a:cs typeface="Calibri"/>
              <a:sym typeface="Calibri"/>
            </a:endParaRPr>
          </a:p>
          <a:p>
            <a:pPr algn="l">
              <a:buClr>
                <a:schemeClr val="dk1"/>
              </a:buClr>
              <a:buSzPts val="1100"/>
            </a:pPr>
            <a:r>
              <a:rPr lang="en" sz="2222" dirty="0">
                <a:solidFill>
                  <a:schemeClr val="dk1"/>
                </a:solidFill>
                <a:latin typeface="Calibri"/>
                <a:ea typeface="Calibri"/>
                <a:cs typeface="Calibri"/>
                <a:sym typeface="Calibri"/>
              </a:rPr>
              <a:t>S</a:t>
            </a:r>
            <a:r>
              <a:rPr lang="sv-SE" sz="2222" dirty="0">
                <a:solidFill>
                  <a:schemeClr val="dk1"/>
                </a:solidFill>
                <a:latin typeface="Calibri"/>
                <a:ea typeface="Calibri"/>
                <a:cs typeface="Calibri"/>
                <a:sym typeface="Calibri"/>
              </a:rPr>
              <a:t>TÖRSTA YTA</a:t>
            </a:r>
            <a:endParaRPr sz="2222" dirty="0">
              <a:solidFill>
                <a:schemeClr val="dk1"/>
              </a:solidFill>
              <a:latin typeface="Calibri"/>
              <a:ea typeface="Calibri"/>
              <a:cs typeface="Calibri"/>
              <a:sym typeface="Calibri"/>
            </a:endParaRPr>
          </a:p>
          <a:p>
            <a:pPr algn="l"/>
            <a:r>
              <a:rPr lang="en" sz="2222" dirty="0">
                <a:solidFill>
                  <a:schemeClr val="dk1"/>
                </a:solidFill>
                <a:latin typeface="Calibri"/>
                <a:ea typeface="Calibri"/>
                <a:cs typeface="Calibri"/>
                <a:sym typeface="Calibri"/>
              </a:rPr>
              <a:t>600 kvm, 700 </a:t>
            </a:r>
            <a:r>
              <a:rPr lang="sv-SE" sz="2222" dirty="0">
                <a:solidFill>
                  <a:schemeClr val="dk1"/>
                </a:solidFill>
                <a:latin typeface="Calibri"/>
                <a:ea typeface="Calibri"/>
                <a:cs typeface="Calibri"/>
                <a:sym typeface="Calibri"/>
              </a:rPr>
              <a:t>I</a:t>
            </a:r>
            <a:r>
              <a:rPr lang="en" sz="2222" dirty="0">
                <a:solidFill>
                  <a:schemeClr val="dk1"/>
                </a:solidFill>
                <a:latin typeface="Calibri"/>
                <a:ea typeface="Calibri"/>
                <a:cs typeface="Calibri"/>
                <a:sym typeface="Calibri"/>
              </a:rPr>
              <a:t> biosittning</a:t>
            </a:r>
            <a:endParaRPr sz="2222" dirty="0">
              <a:solidFill>
                <a:schemeClr val="dk1"/>
              </a:solidFill>
              <a:latin typeface="Calibri"/>
              <a:ea typeface="Calibri"/>
              <a:cs typeface="Calibri"/>
              <a:sym typeface="Calibri"/>
            </a:endParaRPr>
          </a:p>
          <a:p>
            <a:pPr algn="l"/>
            <a:endParaRPr sz="2000" dirty="0">
              <a:solidFill>
                <a:schemeClr val="dk1"/>
              </a:solidFill>
              <a:latin typeface="Calibri"/>
              <a:ea typeface="Calibri"/>
              <a:cs typeface="Calibri"/>
              <a:sym typeface="Calibri"/>
            </a:endParaRPr>
          </a:p>
          <a:p>
            <a:pPr algn="l">
              <a:buClr>
                <a:schemeClr val="dk1"/>
              </a:buClr>
              <a:buSzPts val="1100"/>
            </a:pPr>
            <a:r>
              <a:rPr lang="en" sz="2444" dirty="0">
                <a:solidFill>
                  <a:schemeClr val="dk1"/>
                </a:solidFill>
                <a:latin typeface="Calibri"/>
                <a:ea typeface="Calibri"/>
                <a:cs typeface="Calibri"/>
                <a:sym typeface="Calibri"/>
              </a:rPr>
              <a:t>MER</a:t>
            </a:r>
            <a:endParaRPr sz="2444" dirty="0">
              <a:solidFill>
                <a:schemeClr val="dk1"/>
              </a:solidFill>
              <a:latin typeface="Calibri"/>
              <a:ea typeface="Calibri"/>
              <a:cs typeface="Calibri"/>
              <a:sym typeface="Calibri"/>
            </a:endParaRPr>
          </a:p>
          <a:p>
            <a:pPr algn="l">
              <a:buClr>
                <a:schemeClr val="dk1"/>
              </a:buClr>
              <a:buSzPts val="1100"/>
            </a:pPr>
            <a:r>
              <a:rPr lang="en" sz="2222" dirty="0">
                <a:solidFill>
                  <a:schemeClr val="dk1"/>
                </a:solidFill>
                <a:latin typeface="Calibri"/>
                <a:ea typeface="Calibri"/>
                <a:cs typeface="Calibri"/>
                <a:sym typeface="Calibri"/>
              </a:rPr>
              <a:t>Gym, park</a:t>
            </a:r>
            <a:r>
              <a:rPr lang="sv-SE" sz="2222" dirty="0" err="1">
                <a:solidFill>
                  <a:schemeClr val="dk1"/>
                </a:solidFill>
                <a:latin typeface="Calibri"/>
                <a:ea typeface="Calibri"/>
                <a:cs typeface="Calibri"/>
                <a:sym typeface="Calibri"/>
              </a:rPr>
              <a:t>ering</a:t>
            </a:r>
            <a:r>
              <a:rPr lang="en" sz="2222" dirty="0">
                <a:solidFill>
                  <a:schemeClr val="dk1"/>
                </a:solidFill>
                <a:latin typeface="Calibri"/>
                <a:ea typeface="Calibri"/>
                <a:cs typeface="Calibri"/>
                <a:sym typeface="Calibri"/>
              </a:rPr>
              <a:t>, </a:t>
            </a:r>
            <a:r>
              <a:rPr lang="sv-SE" sz="2222" dirty="0">
                <a:solidFill>
                  <a:schemeClr val="dk1"/>
                </a:solidFill>
                <a:latin typeface="Calibri"/>
                <a:ea typeface="Calibri"/>
                <a:cs typeface="Calibri"/>
                <a:sym typeface="Calibri"/>
              </a:rPr>
              <a:t>fri </a:t>
            </a:r>
            <a:r>
              <a:rPr lang="sv-SE" sz="2222" dirty="0" err="1">
                <a:solidFill>
                  <a:schemeClr val="dk1"/>
                </a:solidFill>
                <a:latin typeface="Calibri"/>
                <a:ea typeface="Calibri"/>
                <a:cs typeface="Calibri"/>
                <a:sym typeface="Calibri"/>
              </a:rPr>
              <a:t>shuttle</a:t>
            </a:r>
            <a:r>
              <a:rPr lang="sv-SE" sz="2222" dirty="0">
                <a:solidFill>
                  <a:schemeClr val="dk1"/>
                </a:solidFill>
                <a:latin typeface="Calibri"/>
                <a:ea typeface="Calibri"/>
                <a:cs typeface="Calibri"/>
                <a:sym typeface="Calibri"/>
              </a:rPr>
              <a:t> till terminalerna</a:t>
            </a:r>
            <a:r>
              <a:rPr lang="en" sz="2222" dirty="0">
                <a:solidFill>
                  <a:schemeClr val="dk1"/>
                </a:solidFill>
                <a:latin typeface="Calibri"/>
                <a:ea typeface="Calibri"/>
                <a:cs typeface="Calibri"/>
                <a:sym typeface="Calibri"/>
              </a:rPr>
              <a:t> </a:t>
            </a:r>
            <a:endParaRPr sz="2444" dirty="0">
              <a:solidFill>
                <a:schemeClr val="dk1"/>
              </a:solidFill>
              <a:latin typeface="Calibri"/>
              <a:ea typeface="Calibri"/>
              <a:cs typeface="Calibri"/>
              <a:sym typeface="Calibri"/>
            </a:endParaRPr>
          </a:p>
          <a:p>
            <a:pPr algn="l"/>
            <a:endParaRPr sz="2000" dirty="0">
              <a:solidFill>
                <a:schemeClr val="dk1"/>
              </a:solidFill>
              <a:latin typeface="Calibri"/>
              <a:ea typeface="Calibri"/>
              <a:cs typeface="Calibri"/>
              <a:sym typeface="Calibri"/>
            </a:endParaRPr>
          </a:p>
          <a:p>
            <a:pPr algn="l"/>
            <a:endParaRPr sz="2000" dirty="0">
              <a:solidFill>
                <a:schemeClr val="dk1"/>
              </a:solidFill>
              <a:latin typeface="Calibri"/>
              <a:ea typeface="Calibri"/>
              <a:cs typeface="Calibri"/>
              <a:sym typeface="Calibri"/>
            </a:endParaRPr>
          </a:p>
          <a:p>
            <a:pPr algn="l"/>
            <a:endParaRPr sz="2000" dirty="0">
              <a:solidFill>
                <a:schemeClr val="dk1"/>
              </a:solidFill>
              <a:latin typeface="Calibri"/>
              <a:ea typeface="Calibri"/>
              <a:cs typeface="Calibri"/>
              <a:sym typeface="Calibri"/>
            </a:endParaRPr>
          </a:p>
          <a:p>
            <a:pPr algn="l"/>
            <a:endParaRPr sz="2222" dirty="0">
              <a:solidFill>
                <a:schemeClr val="dk1"/>
              </a:solidFill>
              <a:latin typeface="Calibri"/>
              <a:ea typeface="Calibri"/>
              <a:cs typeface="Calibri"/>
              <a:sym typeface="Calibri"/>
            </a:endParaRPr>
          </a:p>
          <a:p>
            <a:pPr marL="1015990" algn="l"/>
            <a:endParaRPr sz="2222" dirty="0">
              <a:solidFill>
                <a:schemeClr val="dk1"/>
              </a:solidFill>
              <a:latin typeface="Calibri"/>
              <a:ea typeface="Calibri"/>
              <a:cs typeface="Calibri"/>
              <a:sym typeface="Calibri"/>
            </a:endParaRPr>
          </a:p>
          <a:p>
            <a:pPr algn="l">
              <a:buClr>
                <a:schemeClr val="dk1"/>
              </a:buClr>
              <a:buSzPts val="1100"/>
            </a:pPr>
            <a:endParaRPr sz="2222" dirty="0">
              <a:solidFill>
                <a:schemeClr val="dk1"/>
              </a:solidFill>
            </a:endParaRPr>
          </a:p>
          <a:p>
            <a:pPr algn="l">
              <a:buClr>
                <a:schemeClr val="dk1"/>
              </a:buClr>
              <a:buSzPts val="1100"/>
            </a:pPr>
            <a:endParaRPr sz="2222" dirty="0">
              <a:solidFill>
                <a:schemeClr val="dk1"/>
              </a:solidFill>
            </a:endParaRPr>
          </a:p>
          <a:p>
            <a:pPr algn="l"/>
            <a:endParaRPr sz="2000" dirty="0"/>
          </a:p>
          <a:p>
            <a:pPr algn="l"/>
            <a:endParaRPr sz="2000" dirty="0"/>
          </a:p>
          <a:p>
            <a:pPr algn="l"/>
            <a:endParaRPr sz="2000" dirty="0"/>
          </a:p>
          <a:p>
            <a:pPr algn="l"/>
            <a:endParaRPr sz="2000" dirty="0"/>
          </a:p>
          <a:p>
            <a:pPr algn="l"/>
            <a:endParaRPr sz="2000" dirty="0"/>
          </a:p>
          <a:p>
            <a:pPr algn="l"/>
            <a:endParaRPr sz="2000" dirty="0"/>
          </a:p>
          <a:p>
            <a:pPr algn="l"/>
            <a:endParaRPr sz="2000" dirty="0"/>
          </a:p>
          <a:p>
            <a:pPr algn="l"/>
            <a:endParaRPr sz="2000" dirty="0"/>
          </a:p>
          <a:p>
            <a:pPr algn="l"/>
            <a:endParaRPr sz="2000" dirty="0"/>
          </a:p>
          <a:p>
            <a:pPr algn="l"/>
            <a:endParaRPr sz="2000" dirty="0"/>
          </a:p>
          <a:p>
            <a:pPr algn="l"/>
            <a:endParaRPr sz="2000" dirty="0"/>
          </a:p>
        </p:txBody>
      </p:sp>
      <p:pic>
        <p:nvPicPr>
          <p:cNvPr id="373" name="Google Shape;373;p70"/>
          <p:cNvPicPr preferRelativeResize="0"/>
          <p:nvPr/>
        </p:nvPicPr>
        <p:blipFill>
          <a:blip r:embed="rId5">
            <a:alphaModFix/>
          </a:blip>
          <a:stretch>
            <a:fillRect/>
          </a:stretch>
        </p:blipFill>
        <p:spPr>
          <a:xfrm>
            <a:off x="18547944" y="10894649"/>
            <a:ext cx="1407583" cy="1502833"/>
          </a:xfrm>
          <a:prstGeom prst="rect">
            <a:avLst/>
          </a:prstGeom>
          <a:noFill/>
          <a:ln>
            <a:noFill/>
          </a:ln>
        </p:spPr>
      </p:pic>
      <p:pic>
        <p:nvPicPr>
          <p:cNvPr id="3" name="Bildobjekt 2">
            <a:extLst>
              <a:ext uri="{FF2B5EF4-FFF2-40B4-BE49-F238E27FC236}">
                <a16:creationId xmlns:a16="http://schemas.microsoft.com/office/drawing/2014/main" id="{0F1DA372-9F3C-45FD-9F7A-A101F983064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449" t="12896" r="9374" b="9236"/>
          <a:stretch/>
        </p:blipFill>
        <p:spPr>
          <a:xfrm>
            <a:off x="448075" y="504395"/>
            <a:ext cx="9195525" cy="4962550"/>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68"/>
          <p:cNvSpPr txBox="1">
            <a:spLocks noGrp="1"/>
          </p:cNvSpPr>
          <p:nvPr>
            <p:ph type="title"/>
          </p:nvPr>
        </p:nvSpPr>
        <p:spPr>
          <a:xfrm>
            <a:off x="457862" y="5713666"/>
            <a:ext cx="18934667" cy="1272667"/>
          </a:xfrm>
          <a:prstGeom prst="rect">
            <a:avLst/>
          </a:prstGeom>
        </p:spPr>
        <p:txBody>
          <a:bodyPr spcFirstLastPara="1" wrap="square" lIns="196389" tIns="196389" rIns="196389" bIns="196389" anchor="t" anchorCtr="0">
            <a:noAutofit/>
          </a:bodyPr>
          <a:lstStyle/>
          <a:p>
            <a:pPr algn="l"/>
            <a:r>
              <a:rPr lang="en" sz="4000" b="1" dirty="0">
                <a:latin typeface="Calibri"/>
                <a:ea typeface="Calibri"/>
                <a:cs typeface="Calibri"/>
                <a:sym typeface="Calibri"/>
              </a:rPr>
              <a:t>COMFORT HOTEL® ARLANDA AIRPORT </a:t>
            </a:r>
            <a:endParaRPr sz="4000" b="1" dirty="0">
              <a:latin typeface="Calibri"/>
              <a:ea typeface="Calibri"/>
              <a:cs typeface="Calibri"/>
              <a:sym typeface="Calibri"/>
            </a:endParaRPr>
          </a:p>
        </p:txBody>
      </p:sp>
      <p:pic>
        <p:nvPicPr>
          <p:cNvPr id="349" name="Google Shape;349;p68"/>
          <p:cNvPicPr preferRelativeResize="0"/>
          <p:nvPr/>
        </p:nvPicPr>
        <p:blipFill rotWithShape="1">
          <a:blip r:embed="rId3">
            <a:alphaModFix/>
          </a:blip>
          <a:srcRect l="12635" t="14099" r="31002" b="1369"/>
          <a:stretch/>
        </p:blipFill>
        <p:spPr>
          <a:xfrm>
            <a:off x="9630383" y="356057"/>
            <a:ext cx="4494179" cy="4723258"/>
          </a:xfrm>
          <a:prstGeom prst="rect">
            <a:avLst/>
          </a:prstGeom>
          <a:noFill/>
          <a:ln>
            <a:noFill/>
          </a:ln>
        </p:spPr>
      </p:pic>
      <p:pic>
        <p:nvPicPr>
          <p:cNvPr id="350" name="Google Shape;350;p68"/>
          <p:cNvPicPr preferRelativeResize="0"/>
          <p:nvPr/>
        </p:nvPicPr>
        <p:blipFill rotWithShape="1">
          <a:blip r:embed="rId4">
            <a:alphaModFix/>
          </a:blip>
          <a:srcRect t="14900" b="6722"/>
          <a:stretch/>
        </p:blipFill>
        <p:spPr>
          <a:xfrm>
            <a:off x="378419" y="356057"/>
            <a:ext cx="9154687" cy="4723258"/>
          </a:xfrm>
          <a:prstGeom prst="rect">
            <a:avLst/>
          </a:prstGeom>
          <a:noFill/>
          <a:ln>
            <a:noFill/>
          </a:ln>
        </p:spPr>
      </p:pic>
      <p:pic>
        <p:nvPicPr>
          <p:cNvPr id="351" name="Google Shape;351;p68"/>
          <p:cNvPicPr preferRelativeResize="0"/>
          <p:nvPr/>
        </p:nvPicPr>
        <p:blipFill rotWithShape="1">
          <a:blip r:embed="rId5">
            <a:alphaModFix/>
          </a:blip>
          <a:srcRect l="15675" t="16852" b="2331"/>
          <a:stretch/>
        </p:blipFill>
        <p:spPr>
          <a:xfrm>
            <a:off x="14319116" y="356057"/>
            <a:ext cx="5543022" cy="8846309"/>
          </a:xfrm>
          <a:prstGeom prst="rect">
            <a:avLst/>
          </a:prstGeom>
          <a:noFill/>
          <a:ln>
            <a:noFill/>
          </a:ln>
        </p:spPr>
      </p:pic>
      <p:pic>
        <p:nvPicPr>
          <p:cNvPr id="352" name="Google Shape;352;p68"/>
          <p:cNvPicPr preferRelativeResize="0"/>
          <p:nvPr/>
        </p:nvPicPr>
        <p:blipFill>
          <a:blip r:embed="rId6">
            <a:alphaModFix/>
          </a:blip>
          <a:stretch>
            <a:fillRect/>
          </a:stretch>
        </p:blipFill>
        <p:spPr>
          <a:xfrm>
            <a:off x="18443970" y="10863360"/>
            <a:ext cx="1418167" cy="1480583"/>
          </a:xfrm>
          <a:prstGeom prst="rect">
            <a:avLst/>
          </a:prstGeom>
          <a:noFill/>
          <a:ln>
            <a:noFill/>
          </a:ln>
        </p:spPr>
      </p:pic>
      <p:sp>
        <p:nvSpPr>
          <p:cNvPr id="354" name="Google Shape;354;p68"/>
          <p:cNvSpPr txBox="1"/>
          <p:nvPr/>
        </p:nvSpPr>
        <p:spPr>
          <a:xfrm>
            <a:off x="571050" y="6986333"/>
            <a:ext cx="9059333" cy="4702333"/>
          </a:xfrm>
          <a:prstGeom prst="rect">
            <a:avLst/>
          </a:prstGeom>
          <a:noFill/>
          <a:ln>
            <a:noFill/>
          </a:ln>
        </p:spPr>
        <p:txBody>
          <a:bodyPr spcFirstLastPara="1" wrap="square" lIns="101583" tIns="101583" rIns="101583" bIns="101583" anchor="t" anchorCtr="0">
            <a:noAutofit/>
          </a:bodyPr>
          <a:lstStyle/>
          <a:p>
            <a:pPr algn="l">
              <a:buClr>
                <a:schemeClr val="dk1"/>
              </a:buClr>
              <a:buSzPts val="1100"/>
            </a:pPr>
            <a:r>
              <a:rPr lang="en" sz="2444" dirty="0">
                <a:solidFill>
                  <a:schemeClr val="dk1"/>
                </a:solidFill>
                <a:latin typeface="Calibri"/>
                <a:ea typeface="Calibri"/>
                <a:cs typeface="Calibri"/>
                <a:sym typeface="Calibri"/>
              </a:rPr>
              <a:t>HOTEL</a:t>
            </a:r>
            <a:r>
              <a:rPr lang="sv-SE" sz="2444" dirty="0">
                <a:solidFill>
                  <a:schemeClr val="dk1"/>
                </a:solidFill>
                <a:latin typeface="Calibri"/>
                <a:ea typeface="Calibri"/>
                <a:cs typeface="Calibri"/>
                <a:sym typeface="Calibri"/>
              </a:rPr>
              <a:t>LRUM</a:t>
            </a:r>
            <a:endParaRPr sz="2444" dirty="0">
              <a:solidFill>
                <a:schemeClr val="dk1"/>
              </a:solidFill>
              <a:latin typeface="Calibri"/>
              <a:ea typeface="Calibri"/>
              <a:cs typeface="Calibri"/>
              <a:sym typeface="Calibri"/>
            </a:endParaRPr>
          </a:p>
          <a:p>
            <a:pPr algn="l">
              <a:buClr>
                <a:schemeClr val="dk1"/>
              </a:buClr>
              <a:buSzPts val="1100"/>
            </a:pPr>
            <a:r>
              <a:rPr lang="en" sz="2222" dirty="0">
                <a:solidFill>
                  <a:schemeClr val="dk1"/>
                </a:solidFill>
                <a:latin typeface="Calibri"/>
                <a:ea typeface="Calibri"/>
                <a:cs typeface="Calibri"/>
                <a:sym typeface="Calibri"/>
              </a:rPr>
              <a:t>503</a:t>
            </a:r>
            <a:endParaRPr sz="2222" dirty="0">
              <a:solidFill>
                <a:schemeClr val="dk1"/>
              </a:solidFill>
              <a:latin typeface="Calibri"/>
              <a:ea typeface="Calibri"/>
              <a:cs typeface="Calibri"/>
              <a:sym typeface="Calibri"/>
            </a:endParaRPr>
          </a:p>
          <a:p>
            <a:pPr algn="l">
              <a:buClr>
                <a:schemeClr val="dk1"/>
              </a:buClr>
              <a:buSzPts val="1100"/>
            </a:pPr>
            <a:endParaRPr sz="2222" dirty="0">
              <a:solidFill>
                <a:schemeClr val="dk1"/>
              </a:solidFill>
              <a:latin typeface="Calibri"/>
              <a:ea typeface="Calibri"/>
              <a:cs typeface="Calibri"/>
              <a:sym typeface="Calibri"/>
            </a:endParaRPr>
          </a:p>
          <a:p>
            <a:pPr algn="l">
              <a:buClr>
                <a:schemeClr val="dk1"/>
              </a:buClr>
              <a:buSzPts val="1100"/>
            </a:pPr>
            <a:r>
              <a:rPr lang="en" sz="2444" dirty="0">
                <a:solidFill>
                  <a:schemeClr val="dk1"/>
                </a:solidFill>
                <a:latin typeface="Calibri"/>
                <a:ea typeface="Calibri"/>
                <a:cs typeface="Calibri"/>
                <a:sym typeface="Calibri"/>
              </a:rPr>
              <a:t>M</a:t>
            </a:r>
            <a:r>
              <a:rPr lang="sv-SE" sz="2444" dirty="0">
                <a:solidFill>
                  <a:schemeClr val="dk1"/>
                </a:solidFill>
                <a:latin typeface="Calibri"/>
                <a:ea typeface="Calibri"/>
                <a:cs typeface="Calibri"/>
                <a:sym typeface="Calibri"/>
              </a:rPr>
              <a:t>ÖTESRUM</a:t>
            </a:r>
            <a:endParaRPr sz="2444" dirty="0">
              <a:solidFill>
                <a:schemeClr val="dk1"/>
              </a:solidFill>
              <a:latin typeface="Calibri"/>
              <a:ea typeface="Calibri"/>
              <a:cs typeface="Calibri"/>
              <a:sym typeface="Calibri"/>
            </a:endParaRPr>
          </a:p>
          <a:p>
            <a:pPr algn="l">
              <a:buClr>
                <a:schemeClr val="dk1"/>
              </a:buClr>
              <a:buSzPts val="1100"/>
            </a:pPr>
            <a:r>
              <a:rPr lang="en" sz="2222" dirty="0">
                <a:solidFill>
                  <a:schemeClr val="dk1"/>
                </a:solidFill>
                <a:latin typeface="Calibri"/>
                <a:ea typeface="Calibri"/>
                <a:cs typeface="Calibri"/>
                <a:sym typeface="Calibri"/>
              </a:rPr>
              <a:t>4 st</a:t>
            </a:r>
            <a:endParaRPr sz="2222" dirty="0">
              <a:solidFill>
                <a:schemeClr val="dk1"/>
              </a:solidFill>
              <a:latin typeface="Calibri"/>
              <a:ea typeface="Calibri"/>
              <a:cs typeface="Calibri"/>
              <a:sym typeface="Calibri"/>
            </a:endParaRPr>
          </a:p>
          <a:p>
            <a:pPr algn="l">
              <a:buClr>
                <a:schemeClr val="dk1"/>
              </a:buClr>
              <a:buSzPts val="1100"/>
            </a:pPr>
            <a:endParaRPr sz="2222" dirty="0">
              <a:solidFill>
                <a:schemeClr val="dk1"/>
              </a:solidFill>
              <a:latin typeface="Calibri"/>
              <a:ea typeface="Calibri"/>
              <a:cs typeface="Calibri"/>
              <a:sym typeface="Calibri"/>
            </a:endParaRPr>
          </a:p>
          <a:p>
            <a:pPr algn="l">
              <a:buClr>
                <a:schemeClr val="dk1"/>
              </a:buClr>
              <a:buSzPts val="1100"/>
            </a:pPr>
            <a:endParaRPr sz="2222" dirty="0">
              <a:solidFill>
                <a:schemeClr val="dk1"/>
              </a:solidFill>
              <a:latin typeface="Calibri"/>
              <a:ea typeface="Calibri"/>
              <a:cs typeface="Calibri"/>
              <a:sym typeface="Calibri"/>
            </a:endParaRPr>
          </a:p>
          <a:p>
            <a:pPr algn="l">
              <a:buClr>
                <a:schemeClr val="dk1"/>
              </a:buClr>
              <a:buSzPts val="1100"/>
            </a:pPr>
            <a:r>
              <a:rPr lang="en" sz="2444" dirty="0">
                <a:solidFill>
                  <a:schemeClr val="dk1"/>
                </a:solidFill>
                <a:latin typeface="Calibri"/>
                <a:ea typeface="Calibri"/>
                <a:cs typeface="Calibri"/>
                <a:sym typeface="Calibri"/>
              </a:rPr>
              <a:t>STÖRSTA YTA</a:t>
            </a:r>
            <a:endParaRPr sz="2444" dirty="0">
              <a:solidFill>
                <a:schemeClr val="dk1"/>
              </a:solidFill>
              <a:latin typeface="Calibri"/>
              <a:ea typeface="Calibri"/>
              <a:cs typeface="Calibri"/>
              <a:sym typeface="Calibri"/>
            </a:endParaRPr>
          </a:p>
          <a:p>
            <a:pPr algn="l">
              <a:buClr>
                <a:schemeClr val="dk1"/>
              </a:buClr>
              <a:buSzPts val="1100"/>
            </a:pPr>
            <a:r>
              <a:rPr lang="en" sz="2222" dirty="0">
                <a:solidFill>
                  <a:schemeClr val="dk1"/>
                </a:solidFill>
                <a:latin typeface="Calibri"/>
                <a:ea typeface="Calibri"/>
                <a:cs typeface="Calibri"/>
                <a:sym typeface="Calibri"/>
              </a:rPr>
              <a:t>24 personer </a:t>
            </a:r>
            <a:r>
              <a:rPr lang="sv-SE" sz="2222" dirty="0">
                <a:solidFill>
                  <a:schemeClr val="dk1"/>
                </a:solidFill>
                <a:latin typeface="Calibri"/>
                <a:ea typeface="Calibri"/>
                <a:cs typeface="Calibri"/>
                <a:sym typeface="Calibri"/>
              </a:rPr>
              <a:t>I</a:t>
            </a:r>
            <a:r>
              <a:rPr lang="en" sz="2222" dirty="0">
                <a:solidFill>
                  <a:schemeClr val="dk1"/>
                </a:solidFill>
                <a:latin typeface="Calibri"/>
                <a:ea typeface="Calibri"/>
                <a:cs typeface="Calibri"/>
                <a:sym typeface="Calibri"/>
              </a:rPr>
              <a:t> biosittning</a:t>
            </a:r>
            <a:endParaRPr sz="2222" dirty="0">
              <a:solidFill>
                <a:schemeClr val="dk1"/>
              </a:solidFill>
              <a:latin typeface="Calibri"/>
              <a:ea typeface="Calibri"/>
              <a:cs typeface="Calibri"/>
              <a:sym typeface="Calibri"/>
            </a:endParaRPr>
          </a:p>
          <a:p>
            <a:pPr algn="l">
              <a:buClr>
                <a:schemeClr val="dk1"/>
              </a:buClr>
              <a:buSzPts val="1100"/>
            </a:pPr>
            <a:endParaRPr lang="sv-SE" sz="2000" dirty="0">
              <a:solidFill>
                <a:schemeClr val="dk1"/>
              </a:solidFill>
              <a:latin typeface="Calibri"/>
              <a:ea typeface="Calibri"/>
              <a:cs typeface="Calibri"/>
              <a:sym typeface="Calibri"/>
            </a:endParaRPr>
          </a:p>
          <a:p>
            <a:pPr algn="l">
              <a:buClr>
                <a:schemeClr val="dk1"/>
              </a:buClr>
              <a:buSzPts val="1100"/>
            </a:pPr>
            <a:r>
              <a:rPr lang="sv-SE" sz="2000" dirty="0">
                <a:solidFill>
                  <a:schemeClr val="dk1"/>
                </a:solidFill>
                <a:latin typeface="Calibri"/>
                <a:ea typeface="Calibri"/>
                <a:cs typeface="Calibri"/>
                <a:sym typeface="Calibri"/>
              </a:rPr>
              <a:t>MER</a:t>
            </a:r>
            <a:endParaRPr sz="2444" dirty="0">
              <a:solidFill>
                <a:schemeClr val="dk1"/>
              </a:solidFill>
              <a:latin typeface="Calibri"/>
              <a:ea typeface="Calibri"/>
              <a:cs typeface="Calibri"/>
              <a:sym typeface="Calibri"/>
            </a:endParaRPr>
          </a:p>
          <a:p>
            <a:pPr algn="l">
              <a:buClr>
                <a:schemeClr val="dk1"/>
              </a:buClr>
              <a:buSzPts val="1100"/>
            </a:pPr>
            <a:r>
              <a:rPr lang="en" sz="2222" dirty="0">
                <a:solidFill>
                  <a:schemeClr val="dk1"/>
                </a:solidFill>
                <a:latin typeface="Calibri"/>
                <a:ea typeface="Calibri"/>
                <a:cs typeface="Calibri"/>
                <a:sym typeface="Calibri"/>
              </a:rPr>
              <a:t>1200 kvm lobby, </a:t>
            </a:r>
            <a:r>
              <a:rPr lang="sv-SE" sz="2222" dirty="0">
                <a:solidFill>
                  <a:schemeClr val="dk1"/>
                </a:solidFill>
                <a:latin typeface="Calibri"/>
                <a:ea typeface="Calibri"/>
                <a:cs typeface="Calibri"/>
                <a:sym typeface="Calibri"/>
              </a:rPr>
              <a:t>tak</a:t>
            </a:r>
            <a:r>
              <a:rPr lang="en" sz="2222" dirty="0">
                <a:solidFill>
                  <a:schemeClr val="dk1"/>
                </a:solidFill>
                <a:latin typeface="Calibri"/>
                <a:ea typeface="Calibri"/>
                <a:cs typeface="Calibri"/>
                <a:sym typeface="Calibri"/>
              </a:rPr>
              <a:t>bar, gym</a:t>
            </a:r>
            <a:endParaRPr sz="2222" dirty="0">
              <a:solidFill>
                <a:schemeClr val="dk1"/>
              </a:solidFill>
              <a:latin typeface="Calibri"/>
              <a:ea typeface="Calibri"/>
              <a:cs typeface="Calibri"/>
              <a:sym typeface="Calibri"/>
            </a:endParaRPr>
          </a:p>
          <a:p>
            <a:pPr algn="l">
              <a:buClr>
                <a:schemeClr val="dk1"/>
              </a:buClr>
              <a:buSzPts val="1100"/>
            </a:pPr>
            <a:endParaRPr sz="2222" dirty="0">
              <a:solidFill>
                <a:schemeClr val="dk1"/>
              </a:solidFill>
              <a:latin typeface="Calibri"/>
              <a:ea typeface="Calibri"/>
              <a:cs typeface="Calibri"/>
              <a:sym typeface="Calibri"/>
            </a:endParaRPr>
          </a:p>
          <a:p>
            <a:pPr algn="l">
              <a:buClr>
                <a:schemeClr val="dk1"/>
              </a:buClr>
              <a:buSzPts val="1100"/>
            </a:pPr>
            <a:endParaRPr sz="2222" dirty="0">
              <a:solidFill>
                <a:schemeClr val="dk1"/>
              </a:solidFill>
              <a:latin typeface="Calibri"/>
              <a:ea typeface="Calibri"/>
              <a:cs typeface="Calibri"/>
              <a:sym typeface="Calibri"/>
            </a:endParaRPr>
          </a:p>
          <a:p>
            <a:pPr algn="l">
              <a:buClr>
                <a:schemeClr val="dk1"/>
              </a:buClr>
              <a:buSzPts val="1100"/>
            </a:pPr>
            <a:endParaRPr sz="2000" dirty="0"/>
          </a:p>
        </p:txBody>
      </p:sp>
      <p:pic>
        <p:nvPicPr>
          <p:cNvPr id="2" name="Bildobjekt 1">
            <a:extLst>
              <a:ext uri="{FF2B5EF4-FFF2-40B4-BE49-F238E27FC236}">
                <a16:creationId xmlns:a16="http://schemas.microsoft.com/office/drawing/2014/main" id="{0C9AB94E-1A3A-455A-B465-D2C81F1EDA8F}"/>
              </a:ext>
            </a:extLst>
          </p:cNvPr>
          <p:cNvPicPr>
            <a:picLocks noChangeAspect="1"/>
          </p:cNvPicPr>
          <p:nvPr/>
        </p:nvPicPr>
        <p:blipFill rotWithShape="1">
          <a:blip r:embed="rId7"/>
          <a:srcRect l="35558"/>
          <a:stretch/>
        </p:blipFill>
        <p:spPr>
          <a:xfrm>
            <a:off x="9630382" y="5228238"/>
            <a:ext cx="4494179" cy="3974128"/>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pic>
        <p:nvPicPr>
          <p:cNvPr id="230" name="DROPOF.jpg" descr="DROPOF.jpg"/>
          <p:cNvPicPr>
            <a:picLocks noChangeAspect="1"/>
          </p:cNvPicPr>
          <p:nvPr/>
        </p:nvPicPr>
        <p:blipFill>
          <a:blip r:embed="rId3">
            <a:alphaModFix amt="15158"/>
          </a:blip>
          <a:stretch>
            <a:fillRect/>
          </a:stretch>
        </p:blipFill>
        <p:spPr>
          <a:xfrm>
            <a:off x="287462" y="0"/>
            <a:ext cx="20945853" cy="10307731"/>
          </a:xfrm>
          <a:prstGeom prst="rect">
            <a:avLst/>
          </a:prstGeom>
          <a:ln w="3175">
            <a:miter lim="400000"/>
          </a:ln>
        </p:spPr>
      </p:pic>
      <p:sp>
        <p:nvSpPr>
          <p:cNvPr id="231" name="Rektangel"/>
          <p:cNvSpPr/>
          <p:nvPr/>
        </p:nvSpPr>
        <p:spPr>
          <a:xfrm>
            <a:off x="1081425" y="18740070"/>
            <a:ext cx="25430144" cy="3852937"/>
          </a:xfrm>
          <a:prstGeom prst="rect">
            <a:avLst/>
          </a:prstGeom>
          <a:solidFill>
            <a:srgbClr val="FFFFFF"/>
          </a:solidFill>
          <a:ln w="3175">
            <a:miter lim="400000"/>
          </a:ln>
        </p:spPr>
        <p:txBody>
          <a:bodyPr lIns="59531" tIns="59531" rIns="59531" bIns="59531" anchor="ctr"/>
          <a:lstStyle/>
          <a:p>
            <a:pPr lvl="0">
              <a:defRPr sz="2600" b="0">
                <a:solidFill>
                  <a:srgbClr val="FFFFFF"/>
                </a:solidFill>
                <a:latin typeface="+mn-lt"/>
                <a:ea typeface="+mn-ea"/>
                <a:cs typeface="+mn-cs"/>
                <a:sym typeface="Helvetica Neue Medium"/>
              </a:defRPr>
            </a:pPr>
            <a:r>
              <a:rPr lang="en-US" sz="2600" b="0" dirty="0">
                <a:solidFill>
                  <a:srgbClr val="FFFFFF"/>
                </a:solidFill>
                <a:latin typeface="+mn-lt"/>
                <a:sym typeface="Helvetica Neue Medium"/>
              </a:rPr>
              <a:t>Director International MICE </a:t>
            </a:r>
            <a:r>
              <a:rPr lang="en-US" sz="2400" b="0" dirty="0" err="1">
                <a:solidFill>
                  <a:srgbClr val="FFFFFF"/>
                </a:solidFill>
                <a:latin typeface="+mn-lt"/>
                <a:sym typeface="Helvetica Neue Medium"/>
              </a:rPr>
              <a:t>Försäljning</a:t>
            </a:r>
            <a:r>
              <a:rPr lang="en-US" sz="2400" b="0" dirty="0">
                <a:solidFill>
                  <a:srgbClr val="FFFFFF"/>
                </a:solidFill>
                <a:latin typeface="+mn-lt"/>
                <a:sym typeface="Helvetica Neue Medium"/>
              </a:rPr>
              <a:t>		</a:t>
            </a:r>
          </a:p>
          <a:p>
            <a:pPr lvl="0">
              <a:defRPr sz="2600" b="0">
                <a:solidFill>
                  <a:srgbClr val="FFFFFF"/>
                </a:solidFill>
                <a:latin typeface="+mn-lt"/>
                <a:ea typeface="+mn-ea"/>
                <a:cs typeface="+mn-cs"/>
                <a:sym typeface="Helvetica Neue Medium"/>
              </a:defRPr>
            </a:pPr>
            <a:r>
              <a:rPr lang="en-US" sz="2600" b="0" dirty="0">
                <a:solidFill>
                  <a:srgbClr val="FFFFFF"/>
                </a:solidFill>
                <a:latin typeface="+mn-lt"/>
                <a:sym typeface="Helvetica Neue Medium"/>
              </a:rPr>
              <a:t>Nordic Choice </a:t>
            </a:r>
            <a:r>
              <a:rPr lang="en-US" sz="2600" b="0" dirty="0" err="1">
                <a:solidFill>
                  <a:srgbClr val="FFFFFF"/>
                </a:solidFill>
                <a:latin typeface="+mn-lt"/>
                <a:sym typeface="Helvetica Neue Medium"/>
              </a:rPr>
              <a:t>HoteMob</a:t>
            </a:r>
            <a:r>
              <a:rPr lang="en-US" sz="2600" b="0" dirty="0">
                <a:solidFill>
                  <a:srgbClr val="FFFFFF"/>
                </a:solidFill>
                <a:latin typeface="+mn-lt"/>
                <a:sym typeface="Helvetica Neue Medium"/>
              </a:rPr>
              <a:t>: +46 761 47 74 14 | jakob.ljungqvist@choice.se</a:t>
            </a:r>
          </a:p>
          <a:p>
            <a:pPr lvl="0">
              <a:defRPr sz="2600" b="0">
                <a:solidFill>
                  <a:srgbClr val="FFFFFF"/>
                </a:solidFill>
                <a:latin typeface="+mn-lt"/>
                <a:ea typeface="+mn-ea"/>
                <a:cs typeface="+mn-cs"/>
                <a:sym typeface="Helvetica Neue Medium"/>
              </a:defRPr>
            </a:pPr>
            <a:r>
              <a:rPr lang="en-US" sz="2600" b="0" dirty="0" err="1">
                <a:solidFill>
                  <a:srgbClr val="FFFFFF"/>
                </a:solidFill>
                <a:latin typeface="+mn-lt"/>
                <a:sym typeface="Helvetica Neue Medium"/>
              </a:rPr>
              <a:t>Kistagången</a:t>
            </a:r>
            <a:r>
              <a:rPr lang="en-US" sz="2600" b="0" dirty="0">
                <a:solidFill>
                  <a:srgbClr val="FFFFFF"/>
                </a:solidFill>
                <a:latin typeface="+mn-lt"/>
                <a:sym typeface="Helvetica Neue Medium"/>
              </a:rPr>
              <a:t> 12 | SE-164 40 </a:t>
            </a:r>
            <a:r>
              <a:rPr lang="en-US" sz="2600" b="0" dirty="0" err="1">
                <a:solidFill>
                  <a:srgbClr val="FFFFFF"/>
                </a:solidFill>
                <a:latin typeface="+mn-lt"/>
                <a:sym typeface="Helvetica Neue Medium"/>
              </a:rPr>
              <a:t>Kista</a:t>
            </a:r>
            <a:r>
              <a:rPr lang="en-US" sz="2600" b="0" dirty="0">
                <a:solidFill>
                  <a:srgbClr val="FFFFFF"/>
                </a:solidFill>
                <a:latin typeface="+mn-lt"/>
                <a:sym typeface="Helvetica Neue Medium"/>
              </a:rPr>
              <a:t>/Stockholm www.choice.se</a:t>
            </a:r>
          </a:p>
        </p:txBody>
      </p:sp>
      <p:sp>
        <p:nvSpPr>
          <p:cNvPr id="234" name="HELA SKANDINAVIEN INOM RÄCKHÅLL"/>
          <p:cNvSpPr txBox="1"/>
          <p:nvPr/>
        </p:nvSpPr>
        <p:spPr>
          <a:xfrm>
            <a:off x="1086188" y="4417778"/>
            <a:ext cx="10594173" cy="81560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l" defTabSz="764351">
              <a:defRPr sz="5300" b="0" cap="all">
                <a:solidFill>
                  <a:srgbClr val="FFFFFF"/>
                </a:solidFill>
                <a:latin typeface="Lato Light"/>
                <a:ea typeface="Lato Light"/>
                <a:cs typeface="Lato Light"/>
                <a:sym typeface="Lato Light"/>
              </a:defRPr>
            </a:lvl1pPr>
          </a:lstStyle>
          <a:p>
            <a:pPr marL="0" marR="0" lvl="0" indent="0" algn="l" defTabSz="764351" rtl="0" eaLnBrk="1" fontAlgn="auto" latinLnBrk="0" hangingPunct="0">
              <a:lnSpc>
                <a:spcPct val="100000"/>
              </a:lnSpc>
              <a:spcBef>
                <a:spcPts val="0"/>
              </a:spcBef>
              <a:spcAft>
                <a:spcPts val="0"/>
              </a:spcAft>
              <a:buClrTx/>
              <a:buSzTx/>
              <a:buFontTx/>
              <a:buNone/>
              <a:tabLst/>
              <a:defRPr/>
            </a:pPr>
            <a:endParaRPr kumimoji="0" sz="5300" b="0" i="0" u="none" strike="noStrike" kern="0" cap="all" spc="0" normalizeH="0" baseline="0" noProof="0" dirty="0">
              <a:ln>
                <a:noFill/>
              </a:ln>
              <a:solidFill>
                <a:srgbClr val="FFFFFF"/>
              </a:solidFill>
              <a:effectLst/>
              <a:uLnTx/>
              <a:uFillTx/>
              <a:latin typeface="Lato Light"/>
              <a:sym typeface="Lato Light"/>
            </a:endParaRPr>
          </a:p>
        </p:txBody>
      </p:sp>
      <p:grpSp>
        <p:nvGrpSpPr>
          <p:cNvPr id="244" name="Gruppera"/>
          <p:cNvGrpSpPr/>
          <p:nvPr/>
        </p:nvGrpSpPr>
        <p:grpSpPr>
          <a:xfrm>
            <a:off x="8807166" y="589538"/>
            <a:ext cx="10594173" cy="8324496"/>
            <a:chOff x="0" y="0"/>
            <a:chExt cx="7720977" cy="5969153"/>
          </a:xfrm>
        </p:grpSpPr>
        <p:sp>
          <p:nvSpPr>
            <p:cNvPr id="236" name="Form"/>
            <p:cNvSpPr/>
            <p:nvPr/>
          </p:nvSpPr>
          <p:spPr>
            <a:xfrm>
              <a:off x="0" y="0"/>
              <a:ext cx="7720978" cy="5969154"/>
            </a:xfrm>
            <a:custGeom>
              <a:avLst/>
              <a:gdLst/>
              <a:ahLst/>
              <a:cxnLst>
                <a:cxn ang="0">
                  <a:pos x="wd2" y="hd2"/>
                </a:cxn>
                <a:cxn ang="5400000">
                  <a:pos x="wd2" y="hd2"/>
                </a:cxn>
                <a:cxn ang="10800000">
                  <a:pos x="wd2" y="hd2"/>
                </a:cxn>
                <a:cxn ang="16200000">
                  <a:pos x="wd2" y="hd2"/>
                </a:cxn>
              </a:cxnLst>
              <a:rect l="0" t="0" r="r" b="b"/>
              <a:pathLst>
                <a:path w="21600" h="21600" extrusionOk="0">
                  <a:moveTo>
                    <a:pt x="20129" y="0"/>
                  </a:moveTo>
                  <a:lnTo>
                    <a:pt x="20083" y="7"/>
                  </a:lnTo>
                  <a:lnTo>
                    <a:pt x="20072" y="7"/>
                  </a:lnTo>
                  <a:lnTo>
                    <a:pt x="20049" y="44"/>
                  </a:lnTo>
                  <a:lnTo>
                    <a:pt x="20003" y="74"/>
                  </a:lnTo>
                  <a:lnTo>
                    <a:pt x="19969" y="140"/>
                  </a:lnTo>
                  <a:lnTo>
                    <a:pt x="19946" y="184"/>
                  </a:lnTo>
                  <a:lnTo>
                    <a:pt x="19946" y="214"/>
                  </a:lnTo>
                  <a:lnTo>
                    <a:pt x="19946" y="257"/>
                  </a:lnTo>
                  <a:lnTo>
                    <a:pt x="19941" y="271"/>
                  </a:lnTo>
                  <a:lnTo>
                    <a:pt x="19923" y="278"/>
                  </a:lnTo>
                  <a:lnTo>
                    <a:pt x="19918" y="287"/>
                  </a:lnTo>
                  <a:lnTo>
                    <a:pt x="19895" y="315"/>
                  </a:lnTo>
                  <a:lnTo>
                    <a:pt x="19889" y="331"/>
                  </a:lnTo>
                  <a:lnTo>
                    <a:pt x="19873" y="338"/>
                  </a:lnTo>
                  <a:lnTo>
                    <a:pt x="19861" y="345"/>
                  </a:lnTo>
                  <a:lnTo>
                    <a:pt x="19838" y="381"/>
                  </a:lnTo>
                  <a:lnTo>
                    <a:pt x="19822" y="411"/>
                  </a:lnTo>
                  <a:lnTo>
                    <a:pt x="19719" y="471"/>
                  </a:lnTo>
                  <a:lnTo>
                    <a:pt x="19662" y="522"/>
                  </a:lnTo>
                  <a:lnTo>
                    <a:pt x="19634" y="522"/>
                  </a:lnTo>
                  <a:lnTo>
                    <a:pt x="19600" y="535"/>
                  </a:lnTo>
                  <a:lnTo>
                    <a:pt x="19571" y="545"/>
                  </a:lnTo>
                  <a:lnTo>
                    <a:pt x="19509" y="528"/>
                  </a:lnTo>
                  <a:lnTo>
                    <a:pt x="19481" y="528"/>
                  </a:lnTo>
                  <a:lnTo>
                    <a:pt x="19440" y="545"/>
                  </a:lnTo>
                  <a:lnTo>
                    <a:pt x="19435" y="551"/>
                  </a:lnTo>
                  <a:lnTo>
                    <a:pt x="19424" y="572"/>
                  </a:lnTo>
                  <a:lnTo>
                    <a:pt x="19435" y="609"/>
                  </a:lnTo>
                  <a:lnTo>
                    <a:pt x="19440" y="632"/>
                  </a:lnTo>
                  <a:lnTo>
                    <a:pt x="19440" y="646"/>
                  </a:lnTo>
                  <a:lnTo>
                    <a:pt x="19435" y="655"/>
                  </a:lnTo>
                  <a:lnTo>
                    <a:pt x="19419" y="662"/>
                  </a:lnTo>
                  <a:lnTo>
                    <a:pt x="19401" y="646"/>
                  </a:lnTo>
                  <a:lnTo>
                    <a:pt x="19390" y="646"/>
                  </a:lnTo>
                  <a:lnTo>
                    <a:pt x="19349" y="662"/>
                  </a:lnTo>
                  <a:lnTo>
                    <a:pt x="19333" y="676"/>
                  </a:lnTo>
                  <a:lnTo>
                    <a:pt x="19333" y="719"/>
                  </a:lnTo>
                  <a:lnTo>
                    <a:pt x="19305" y="749"/>
                  </a:lnTo>
                  <a:lnTo>
                    <a:pt x="19253" y="779"/>
                  </a:lnTo>
                  <a:lnTo>
                    <a:pt x="19230" y="802"/>
                  </a:lnTo>
                  <a:lnTo>
                    <a:pt x="19213" y="802"/>
                  </a:lnTo>
                  <a:lnTo>
                    <a:pt x="19202" y="809"/>
                  </a:lnTo>
                  <a:lnTo>
                    <a:pt x="19184" y="852"/>
                  </a:lnTo>
                  <a:lnTo>
                    <a:pt x="19156" y="889"/>
                  </a:lnTo>
                  <a:lnTo>
                    <a:pt x="19117" y="926"/>
                  </a:lnTo>
                  <a:lnTo>
                    <a:pt x="19127" y="949"/>
                  </a:lnTo>
                  <a:lnTo>
                    <a:pt x="19134" y="956"/>
                  </a:lnTo>
                  <a:lnTo>
                    <a:pt x="19099" y="1006"/>
                  </a:lnTo>
                  <a:lnTo>
                    <a:pt x="19094" y="1036"/>
                  </a:lnTo>
                  <a:lnTo>
                    <a:pt x="19094" y="1087"/>
                  </a:lnTo>
                  <a:lnTo>
                    <a:pt x="19094" y="1096"/>
                  </a:lnTo>
                  <a:lnTo>
                    <a:pt x="19055" y="1080"/>
                  </a:lnTo>
                  <a:lnTo>
                    <a:pt x="19021" y="1080"/>
                  </a:lnTo>
                  <a:lnTo>
                    <a:pt x="19008" y="1087"/>
                  </a:lnTo>
                  <a:lnTo>
                    <a:pt x="18992" y="1103"/>
                  </a:lnTo>
                  <a:lnTo>
                    <a:pt x="18992" y="1117"/>
                  </a:lnTo>
                  <a:lnTo>
                    <a:pt x="18998" y="1140"/>
                  </a:lnTo>
                  <a:lnTo>
                    <a:pt x="19008" y="1153"/>
                  </a:lnTo>
                  <a:lnTo>
                    <a:pt x="18980" y="1234"/>
                  </a:lnTo>
                  <a:lnTo>
                    <a:pt x="18969" y="1234"/>
                  </a:lnTo>
                  <a:lnTo>
                    <a:pt x="18952" y="1220"/>
                  </a:lnTo>
                  <a:lnTo>
                    <a:pt x="18941" y="1206"/>
                  </a:lnTo>
                  <a:lnTo>
                    <a:pt x="18918" y="1197"/>
                  </a:lnTo>
                  <a:lnTo>
                    <a:pt x="18900" y="1197"/>
                  </a:lnTo>
                  <a:lnTo>
                    <a:pt x="18889" y="1213"/>
                  </a:lnTo>
                  <a:lnTo>
                    <a:pt x="18879" y="1234"/>
                  </a:lnTo>
                  <a:lnTo>
                    <a:pt x="18884" y="1250"/>
                  </a:lnTo>
                  <a:lnTo>
                    <a:pt x="18889" y="1264"/>
                  </a:lnTo>
                  <a:lnTo>
                    <a:pt x="18912" y="1294"/>
                  </a:lnTo>
                  <a:lnTo>
                    <a:pt x="18957" y="1280"/>
                  </a:lnTo>
                  <a:lnTo>
                    <a:pt x="18975" y="1300"/>
                  </a:lnTo>
                  <a:lnTo>
                    <a:pt x="18985" y="1307"/>
                  </a:lnTo>
                  <a:lnTo>
                    <a:pt x="18952" y="1337"/>
                  </a:lnTo>
                  <a:lnTo>
                    <a:pt x="18923" y="1397"/>
                  </a:lnTo>
                  <a:lnTo>
                    <a:pt x="18900" y="1470"/>
                  </a:lnTo>
                  <a:lnTo>
                    <a:pt x="18889" y="1484"/>
                  </a:lnTo>
                  <a:lnTo>
                    <a:pt x="18900" y="1507"/>
                  </a:lnTo>
                  <a:lnTo>
                    <a:pt x="18907" y="1521"/>
                  </a:lnTo>
                  <a:lnTo>
                    <a:pt x="18923" y="1528"/>
                  </a:lnTo>
                  <a:lnTo>
                    <a:pt x="18952" y="1521"/>
                  </a:lnTo>
                  <a:lnTo>
                    <a:pt x="18980" y="1544"/>
                  </a:lnTo>
                  <a:lnTo>
                    <a:pt x="18975" y="1551"/>
                  </a:lnTo>
                  <a:lnTo>
                    <a:pt x="18884" y="1588"/>
                  </a:lnTo>
                  <a:lnTo>
                    <a:pt x="18879" y="1595"/>
                  </a:lnTo>
                  <a:lnTo>
                    <a:pt x="18850" y="1721"/>
                  </a:lnTo>
                  <a:lnTo>
                    <a:pt x="18843" y="1748"/>
                  </a:lnTo>
                  <a:lnTo>
                    <a:pt x="18833" y="1765"/>
                  </a:lnTo>
                  <a:lnTo>
                    <a:pt x="18822" y="1801"/>
                  </a:lnTo>
                  <a:lnTo>
                    <a:pt x="18815" y="1838"/>
                  </a:lnTo>
                  <a:lnTo>
                    <a:pt x="18809" y="1838"/>
                  </a:lnTo>
                  <a:lnTo>
                    <a:pt x="18781" y="1852"/>
                  </a:lnTo>
                  <a:lnTo>
                    <a:pt x="18753" y="1882"/>
                  </a:lnTo>
                  <a:lnTo>
                    <a:pt x="18729" y="1919"/>
                  </a:lnTo>
                  <a:lnTo>
                    <a:pt x="18713" y="1925"/>
                  </a:lnTo>
                  <a:lnTo>
                    <a:pt x="18708" y="1948"/>
                  </a:lnTo>
                  <a:lnTo>
                    <a:pt x="18719" y="1978"/>
                  </a:lnTo>
                  <a:lnTo>
                    <a:pt x="18786" y="2052"/>
                  </a:lnTo>
                  <a:lnTo>
                    <a:pt x="18781" y="2079"/>
                  </a:lnTo>
                  <a:lnTo>
                    <a:pt x="18815" y="2146"/>
                  </a:lnTo>
                  <a:lnTo>
                    <a:pt x="18850" y="2109"/>
                  </a:lnTo>
                  <a:lnTo>
                    <a:pt x="18879" y="2089"/>
                  </a:lnTo>
                  <a:lnTo>
                    <a:pt x="18912" y="2079"/>
                  </a:lnTo>
                  <a:lnTo>
                    <a:pt x="18957" y="2109"/>
                  </a:lnTo>
                  <a:lnTo>
                    <a:pt x="18998" y="2116"/>
                  </a:lnTo>
                  <a:lnTo>
                    <a:pt x="19071" y="2116"/>
                  </a:lnTo>
                  <a:lnTo>
                    <a:pt x="19099" y="2132"/>
                  </a:lnTo>
                  <a:lnTo>
                    <a:pt x="19134" y="2132"/>
                  </a:lnTo>
                  <a:lnTo>
                    <a:pt x="19163" y="2125"/>
                  </a:lnTo>
                  <a:lnTo>
                    <a:pt x="19202" y="2089"/>
                  </a:lnTo>
                  <a:lnTo>
                    <a:pt x="19213" y="2015"/>
                  </a:lnTo>
                  <a:lnTo>
                    <a:pt x="19253" y="1955"/>
                  </a:lnTo>
                  <a:lnTo>
                    <a:pt x="19259" y="1932"/>
                  </a:lnTo>
                  <a:lnTo>
                    <a:pt x="19241" y="1889"/>
                  </a:lnTo>
                  <a:lnTo>
                    <a:pt x="19207" y="1859"/>
                  </a:lnTo>
                  <a:lnTo>
                    <a:pt x="19207" y="1845"/>
                  </a:lnTo>
                  <a:lnTo>
                    <a:pt x="19230" y="1852"/>
                  </a:lnTo>
                  <a:lnTo>
                    <a:pt x="19259" y="1875"/>
                  </a:lnTo>
                  <a:lnTo>
                    <a:pt x="19264" y="1875"/>
                  </a:lnTo>
                  <a:lnTo>
                    <a:pt x="19282" y="1868"/>
                  </a:lnTo>
                  <a:lnTo>
                    <a:pt x="19287" y="1852"/>
                  </a:lnTo>
                  <a:lnTo>
                    <a:pt x="19287" y="1831"/>
                  </a:lnTo>
                  <a:lnTo>
                    <a:pt x="19282" y="1801"/>
                  </a:lnTo>
                  <a:lnTo>
                    <a:pt x="19259" y="1771"/>
                  </a:lnTo>
                  <a:lnTo>
                    <a:pt x="19253" y="1748"/>
                  </a:lnTo>
                  <a:lnTo>
                    <a:pt x="19339" y="1675"/>
                  </a:lnTo>
                  <a:lnTo>
                    <a:pt x="19349" y="1624"/>
                  </a:lnTo>
                  <a:lnTo>
                    <a:pt x="19349" y="1595"/>
                  </a:lnTo>
                  <a:lnTo>
                    <a:pt x="19344" y="1574"/>
                  </a:lnTo>
                  <a:lnTo>
                    <a:pt x="19321" y="1528"/>
                  </a:lnTo>
                  <a:lnTo>
                    <a:pt x="19310" y="1507"/>
                  </a:lnTo>
                  <a:lnTo>
                    <a:pt x="19310" y="1491"/>
                  </a:lnTo>
                  <a:lnTo>
                    <a:pt x="19367" y="1500"/>
                  </a:lnTo>
                  <a:lnTo>
                    <a:pt x="19378" y="1484"/>
                  </a:lnTo>
                  <a:lnTo>
                    <a:pt x="19390" y="1477"/>
                  </a:lnTo>
                  <a:lnTo>
                    <a:pt x="19390" y="1448"/>
                  </a:lnTo>
                  <a:lnTo>
                    <a:pt x="19383" y="1418"/>
                  </a:lnTo>
                  <a:lnTo>
                    <a:pt x="19378" y="1397"/>
                  </a:lnTo>
                  <a:lnTo>
                    <a:pt x="19383" y="1381"/>
                  </a:lnTo>
                  <a:lnTo>
                    <a:pt x="19440" y="1411"/>
                  </a:lnTo>
                  <a:lnTo>
                    <a:pt x="19452" y="1411"/>
                  </a:lnTo>
                  <a:lnTo>
                    <a:pt x="19458" y="1397"/>
                  </a:lnTo>
                  <a:lnTo>
                    <a:pt x="19458" y="1381"/>
                  </a:lnTo>
                  <a:lnTo>
                    <a:pt x="19452" y="1367"/>
                  </a:lnTo>
                  <a:lnTo>
                    <a:pt x="19447" y="1337"/>
                  </a:lnTo>
                  <a:lnTo>
                    <a:pt x="19481" y="1337"/>
                  </a:lnTo>
                  <a:lnTo>
                    <a:pt x="19492" y="1330"/>
                  </a:lnTo>
                  <a:lnTo>
                    <a:pt x="19504" y="1300"/>
                  </a:lnTo>
                  <a:lnTo>
                    <a:pt x="19509" y="1280"/>
                  </a:lnTo>
                  <a:lnTo>
                    <a:pt x="19525" y="1257"/>
                  </a:lnTo>
                  <a:lnTo>
                    <a:pt x="19525" y="1243"/>
                  </a:lnTo>
                  <a:lnTo>
                    <a:pt x="19515" y="1227"/>
                  </a:lnTo>
                  <a:lnTo>
                    <a:pt x="19486" y="1220"/>
                  </a:lnTo>
                  <a:lnTo>
                    <a:pt x="19486" y="1197"/>
                  </a:lnTo>
                  <a:lnTo>
                    <a:pt x="19504" y="1169"/>
                  </a:lnTo>
                  <a:lnTo>
                    <a:pt x="19515" y="1169"/>
                  </a:lnTo>
                  <a:lnTo>
                    <a:pt x="19532" y="1169"/>
                  </a:lnTo>
                  <a:lnTo>
                    <a:pt x="19538" y="1153"/>
                  </a:lnTo>
                  <a:lnTo>
                    <a:pt x="19543" y="1133"/>
                  </a:lnTo>
                  <a:lnTo>
                    <a:pt x="19554" y="1103"/>
                  </a:lnTo>
                  <a:lnTo>
                    <a:pt x="19571" y="1073"/>
                  </a:lnTo>
                  <a:lnTo>
                    <a:pt x="19577" y="1036"/>
                  </a:lnTo>
                  <a:lnTo>
                    <a:pt x="19589" y="1022"/>
                  </a:lnTo>
                  <a:lnTo>
                    <a:pt x="19605" y="1013"/>
                  </a:lnTo>
                  <a:lnTo>
                    <a:pt x="19623" y="1006"/>
                  </a:lnTo>
                  <a:lnTo>
                    <a:pt x="19662" y="949"/>
                  </a:lnTo>
                  <a:lnTo>
                    <a:pt x="19770" y="846"/>
                  </a:lnTo>
                  <a:lnTo>
                    <a:pt x="19799" y="823"/>
                  </a:lnTo>
                  <a:lnTo>
                    <a:pt x="19833" y="779"/>
                  </a:lnTo>
                  <a:lnTo>
                    <a:pt x="19845" y="779"/>
                  </a:lnTo>
                  <a:lnTo>
                    <a:pt x="19902" y="742"/>
                  </a:lnTo>
                  <a:lnTo>
                    <a:pt x="19946" y="692"/>
                  </a:lnTo>
                  <a:lnTo>
                    <a:pt x="19998" y="655"/>
                  </a:lnTo>
                  <a:lnTo>
                    <a:pt x="20037" y="609"/>
                  </a:lnTo>
                  <a:lnTo>
                    <a:pt x="20106" y="545"/>
                  </a:lnTo>
                  <a:lnTo>
                    <a:pt x="20140" y="508"/>
                  </a:lnTo>
                  <a:lnTo>
                    <a:pt x="20163" y="485"/>
                  </a:lnTo>
                  <a:lnTo>
                    <a:pt x="20186" y="455"/>
                  </a:lnTo>
                  <a:lnTo>
                    <a:pt x="20207" y="425"/>
                  </a:lnTo>
                  <a:lnTo>
                    <a:pt x="20243" y="375"/>
                  </a:lnTo>
                  <a:lnTo>
                    <a:pt x="20282" y="338"/>
                  </a:lnTo>
                  <a:lnTo>
                    <a:pt x="20282" y="324"/>
                  </a:lnTo>
                  <a:lnTo>
                    <a:pt x="20293" y="241"/>
                  </a:lnTo>
                  <a:lnTo>
                    <a:pt x="20310" y="177"/>
                  </a:lnTo>
                  <a:lnTo>
                    <a:pt x="20300" y="154"/>
                  </a:lnTo>
                  <a:lnTo>
                    <a:pt x="20293" y="131"/>
                  </a:lnTo>
                  <a:lnTo>
                    <a:pt x="20287" y="110"/>
                  </a:lnTo>
                  <a:lnTo>
                    <a:pt x="20277" y="80"/>
                  </a:lnTo>
                  <a:lnTo>
                    <a:pt x="20264" y="74"/>
                  </a:lnTo>
                  <a:lnTo>
                    <a:pt x="20230" y="37"/>
                  </a:lnTo>
                  <a:lnTo>
                    <a:pt x="20191" y="14"/>
                  </a:lnTo>
                  <a:lnTo>
                    <a:pt x="20129" y="0"/>
                  </a:lnTo>
                  <a:close/>
                  <a:moveTo>
                    <a:pt x="5549" y="1323"/>
                  </a:moveTo>
                  <a:lnTo>
                    <a:pt x="5526" y="1330"/>
                  </a:lnTo>
                  <a:lnTo>
                    <a:pt x="5521" y="1337"/>
                  </a:lnTo>
                  <a:lnTo>
                    <a:pt x="5531" y="1367"/>
                  </a:lnTo>
                  <a:lnTo>
                    <a:pt x="5555" y="1381"/>
                  </a:lnTo>
                  <a:lnTo>
                    <a:pt x="5578" y="1397"/>
                  </a:lnTo>
                  <a:lnTo>
                    <a:pt x="5565" y="1411"/>
                  </a:lnTo>
                  <a:lnTo>
                    <a:pt x="5565" y="1418"/>
                  </a:lnTo>
                  <a:lnTo>
                    <a:pt x="5571" y="1441"/>
                  </a:lnTo>
                  <a:lnTo>
                    <a:pt x="5571" y="1454"/>
                  </a:lnTo>
                  <a:lnTo>
                    <a:pt x="5565" y="1454"/>
                  </a:lnTo>
                  <a:lnTo>
                    <a:pt x="5531" y="1418"/>
                  </a:lnTo>
                  <a:lnTo>
                    <a:pt x="5514" y="1411"/>
                  </a:lnTo>
                  <a:lnTo>
                    <a:pt x="5498" y="1404"/>
                  </a:lnTo>
                  <a:lnTo>
                    <a:pt x="5485" y="1411"/>
                  </a:lnTo>
                  <a:lnTo>
                    <a:pt x="5480" y="1441"/>
                  </a:lnTo>
                  <a:lnTo>
                    <a:pt x="5480" y="1454"/>
                  </a:lnTo>
                  <a:lnTo>
                    <a:pt x="5492" y="1544"/>
                  </a:lnTo>
                  <a:lnTo>
                    <a:pt x="5492" y="1551"/>
                  </a:lnTo>
                  <a:lnTo>
                    <a:pt x="5464" y="1574"/>
                  </a:lnTo>
                  <a:lnTo>
                    <a:pt x="5436" y="1601"/>
                  </a:lnTo>
                  <a:lnTo>
                    <a:pt x="5423" y="1611"/>
                  </a:lnTo>
                  <a:lnTo>
                    <a:pt x="5412" y="1595"/>
                  </a:lnTo>
                  <a:lnTo>
                    <a:pt x="5391" y="1599"/>
                  </a:lnTo>
                  <a:lnTo>
                    <a:pt x="5418" y="1574"/>
                  </a:lnTo>
                  <a:lnTo>
                    <a:pt x="5428" y="1558"/>
                  </a:lnTo>
                  <a:lnTo>
                    <a:pt x="5441" y="1551"/>
                  </a:lnTo>
                  <a:lnTo>
                    <a:pt x="5446" y="1528"/>
                  </a:lnTo>
                  <a:lnTo>
                    <a:pt x="5441" y="1514"/>
                  </a:lnTo>
                  <a:lnTo>
                    <a:pt x="5407" y="1528"/>
                  </a:lnTo>
                  <a:lnTo>
                    <a:pt x="5400" y="1521"/>
                  </a:lnTo>
                  <a:lnTo>
                    <a:pt x="5395" y="1507"/>
                  </a:lnTo>
                  <a:lnTo>
                    <a:pt x="5379" y="1500"/>
                  </a:lnTo>
                  <a:lnTo>
                    <a:pt x="5384" y="1491"/>
                  </a:lnTo>
                  <a:lnTo>
                    <a:pt x="5400" y="1477"/>
                  </a:lnTo>
                  <a:lnTo>
                    <a:pt x="5412" y="1464"/>
                  </a:lnTo>
                  <a:lnTo>
                    <a:pt x="5418" y="1448"/>
                  </a:lnTo>
                  <a:lnTo>
                    <a:pt x="5423" y="1381"/>
                  </a:lnTo>
                  <a:lnTo>
                    <a:pt x="5418" y="1367"/>
                  </a:lnTo>
                  <a:lnTo>
                    <a:pt x="5407" y="1360"/>
                  </a:lnTo>
                  <a:lnTo>
                    <a:pt x="5389" y="1353"/>
                  </a:lnTo>
                  <a:lnTo>
                    <a:pt x="5384" y="1360"/>
                  </a:lnTo>
                  <a:lnTo>
                    <a:pt x="5372" y="1367"/>
                  </a:lnTo>
                  <a:lnTo>
                    <a:pt x="5361" y="1367"/>
                  </a:lnTo>
                  <a:lnTo>
                    <a:pt x="5356" y="1374"/>
                  </a:lnTo>
                  <a:lnTo>
                    <a:pt x="5350" y="1411"/>
                  </a:lnTo>
                  <a:lnTo>
                    <a:pt x="5343" y="1427"/>
                  </a:lnTo>
                  <a:lnTo>
                    <a:pt x="5338" y="1418"/>
                  </a:lnTo>
                  <a:lnTo>
                    <a:pt x="5322" y="1367"/>
                  </a:lnTo>
                  <a:lnTo>
                    <a:pt x="5315" y="1367"/>
                  </a:lnTo>
                  <a:lnTo>
                    <a:pt x="5309" y="1374"/>
                  </a:lnTo>
                  <a:lnTo>
                    <a:pt x="5299" y="1381"/>
                  </a:lnTo>
                  <a:lnTo>
                    <a:pt x="5286" y="1390"/>
                  </a:lnTo>
                  <a:lnTo>
                    <a:pt x="5281" y="1427"/>
                  </a:lnTo>
                  <a:lnTo>
                    <a:pt x="5270" y="1477"/>
                  </a:lnTo>
                  <a:lnTo>
                    <a:pt x="5242" y="1441"/>
                  </a:lnTo>
                  <a:lnTo>
                    <a:pt x="5229" y="1441"/>
                  </a:lnTo>
                  <a:lnTo>
                    <a:pt x="5219" y="1448"/>
                  </a:lnTo>
                  <a:lnTo>
                    <a:pt x="5208" y="1470"/>
                  </a:lnTo>
                  <a:lnTo>
                    <a:pt x="5201" y="1491"/>
                  </a:lnTo>
                  <a:lnTo>
                    <a:pt x="5213" y="1514"/>
                  </a:lnTo>
                  <a:lnTo>
                    <a:pt x="5247" y="1551"/>
                  </a:lnTo>
                  <a:lnTo>
                    <a:pt x="5247" y="1565"/>
                  </a:lnTo>
                  <a:lnTo>
                    <a:pt x="5224" y="1558"/>
                  </a:lnTo>
                  <a:lnTo>
                    <a:pt x="5196" y="1558"/>
                  </a:lnTo>
                  <a:lnTo>
                    <a:pt x="5173" y="1544"/>
                  </a:lnTo>
                  <a:lnTo>
                    <a:pt x="5173" y="1470"/>
                  </a:lnTo>
                  <a:lnTo>
                    <a:pt x="5162" y="1448"/>
                  </a:lnTo>
                  <a:lnTo>
                    <a:pt x="5151" y="1441"/>
                  </a:lnTo>
                  <a:lnTo>
                    <a:pt x="5139" y="1441"/>
                  </a:lnTo>
                  <a:lnTo>
                    <a:pt x="5128" y="1470"/>
                  </a:lnTo>
                  <a:lnTo>
                    <a:pt x="5123" y="1484"/>
                  </a:lnTo>
                  <a:lnTo>
                    <a:pt x="5105" y="1507"/>
                  </a:lnTo>
                  <a:lnTo>
                    <a:pt x="5094" y="1521"/>
                  </a:lnTo>
                  <a:lnTo>
                    <a:pt x="5082" y="1574"/>
                  </a:lnTo>
                  <a:lnTo>
                    <a:pt x="5071" y="1551"/>
                  </a:lnTo>
                  <a:lnTo>
                    <a:pt x="5071" y="1500"/>
                  </a:lnTo>
                  <a:lnTo>
                    <a:pt x="5059" y="1484"/>
                  </a:lnTo>
                  <a:lnTo>
                    <a:pt x="5043" y="1477"/>
                  </a:lnTo>
                  <a:lnTo>
                    <a:pt x="4991" y="1491"/>
                  </a:lnTo>
                  <a:lnTo>
                    <a:pt x="4986" y="1507"/>
                  </a:lnTo>
                  <a:lnTo>
                    <a:pt x="5009" y="1544"/>
                  </a:lnTo>
                  <a:lnTo>
                    <a:pt x="5020" y="1588"/>
                  </a:lnTo>
                  <a:lnTo>
                    <a:pt x="5020" y="1624"/>
                  </a:lnTo>
                  <a:lnTo>
                    <a:pt x="5038" y="1631"/>
                  </a:lnTo>
                  <a:lnTo>
                    <a:pt x="5082" y="1638"/>
                  </a:lnTo>
                  <a:lnTo>
                    <a:pt x="5180" y="1675"/>
                  </a:lnTo>
                  <a:lnTo>
                    <a:pt x="5224" y="1684"/>
                  </a:lnTo>
                  <a:lnTo>
                    <a:pt x="5224" y="1712"/>
                  </a:lnTo>
                  <a:lnTo>
                    <a:pt x="5253" y="1728"/>
                  </a:lnTo>
                  <a:lnTo>
                    <a:pt x="5276" y="1778"/>
                  </a:lnTo>
                  <a:lnTo>
                    <a:pt x="5265" y="1808"/>
                  </a:lnTo>
                  <a:lnTo>
                    <a:pt x="5309" y="1845"/>
                  </a:lnTo>
                  <a:lnTo>
                    <a:pt x="5315" y="1889"/>
                  </a:lnTo>
                  <a:lnTo>
                    <a:pt x="5304" y="1896"/>
                  </a:lnTo>
                  <a:lnTo>
                    <a:pt x="5286" y="1896"/>
                  </a:lnTo>
                  <a:lnTo>
                    <a:pt x="5229" y="1889"/>
                  </a:lnTo>
                  <a:lnTo>
                    <a:pt x="5185" y="1889"/>
                  </a:lnTo>
                  <a:lnTo>
                    <a:pt x="5134" y="1896"/>
                  </a:lnTo>
                  <a:lnTo>
                    <a:pt x="5116" y="1905"/>
                  </a:lnTo>
                  <a:lnTo>
                    <a:pt x="5116" y="1932"/>
                  </a:lnTo>
                  <a:lnTo>
                    <a:pt x="5144" y="1992"/>
                  </a:lnTo>
                  <a:lnTo>
                    <a:pt x="5151" y="1999"/>
                  </a:lnTo>
                  <a:lnTo>
                    <a:pt x="5213" y="2006"/>
                  </a:lnTo>
                  <a:lnTo>
                    <a:pt x="5213" y="2015"/>
                  </a:lnTo>
                  <a:lnTo>
                    <a:pt x="5180" y="2043"/>
                  </a:lnTo>
                  <a:lnTo>
                    <a:pt x="5162" y="2052"/>
                  </a:lnTo>
                  <a:lnTo>
                    <a:pt x="5139" y="2052"/>
                  </a:lnTo>
                  <a:lnTo>
                    <a:pt x="5082" y="1999"/>
                  </a:lnTo>
                  <a:lnTo>
                    <a:pt x="5054" y="1978"/>
                  </a:lnTo>
                  <a:lnTo>
                    <a:pt x="5031" y="1962"/>
                  </a:lnTo>
                  <a:lnTo>
                    <a:pt x="5020" y="1955"/>
                  </a:lnTo>
                  <a:lnTo>
                    <a:pt x="5015" y="1932"/>
                  </a:lnTo>
                  <a:lnTo>
                    <a:pt x="5009" y="1932"/>
                  </a:lnTo>
                  <a:lnTo>
                    <a:pt x="5002" y="1932"/>
                  </a:lnTo>
                  <a:lnTo>
                    <a:pt x="4986" y="1932"/>
                  </a:lnTo>
                  <a:lnTo>
                    <a:pt x="4940" y="1919"/>
                  </a:lnTo>
                  <a:lnTo>
                    <a:pt x="4945" y="1905"/>
                  </a:lnTo>
                  <a:lnTo>
                    <a:pt x="4940" y="1889"/>
                  </a:lnTo>
                  <a:lnTo>
                    <a:pt x="4935" y="1889"/>
                  </a:lnTo>
                  <a:lnTo>
                    <a:pt x="4906" y="1896"/>
                  </a:lnTo>
                  <a:lnTo>
                    <a:pt x="4901" y="1889"/>
                  </a:lnTo>
                  <a:lnTo>
                    <a:pt x="4878" y="1875"/>
                  </a:lnTo>
                  <a:lnTo>
                    <a:pt x="4839" y="1859"/>
                  </a:lnTo>
                  <a:lnTo>
                    <a:pt x="4816" y="1831"/>
                  </a:lnTo>
                  <a:lnTo>
                    <a:pt x="4803" y="1831"/>
                  </a:lnTo>
                  <a:lnTo>
                    <a:pt x="4787" y="1822"/>
                  </a:lnTo>
                  <a:lnTo>
                    <a:pt x="4769" y="1838"/>
                  </a:lnTo>
                  <a:lnTo>
                    <a:pt x="4759" y="1859"/>
                  </a:lnTo>
                  <a:lnTo>
                    <a:pt x="4746" y="1882"/>
                  </a:lnTo>
                  <a:lnTo>
                    <a:pt x="4741" y="1905"/>
                  </a:lnTo>
                  <a:lnTo>
                    <a:pt x="4746" y="1919"/>
                  </a:lnTo>
                  <a:lnTo>
                    <a:pt x="4769" y="1925"/>
                  </a:lnTo>
                  <a:lnTo>
                    <a:pt x="4821" y="1932"/>
                  </a:lnTo>
                  <a:lnTo>
                    <a:pt x="4844" y="1948"/>
                  </a:lnTo>
                  <a:lnTo>
                    <a:pt x="4917" y="2052"/>
                  </a:lnTo>
                  <a:lnTo>
                    <a:pt x="4958" y="2079"/>
                  </a:lnTo>
                  <a:lnTo>
                    <a:pt x="4952" y="2132"/>
                  </a:lnTo>
                  <a:lnTo>
                    <a:pt x="4958" y="2146"/>
                  </a:lnTo>
                  <a:lnTo>
                    <a:pt x="4958" y="2153"/>
                  </a:lnTo>
                  <a:lnTo>
                    <a:pt x="4917" y="2169"/>
                  </a:lnTo>
                  <a:lnTo>
                    <a:pt x="4906" y="2176"/>
                  </a:lnTo>
                  <a:lnTo>
                    <a:pt x="4896" y="2199"/>
                  </a:lnTo>
                  <a:lnTo>
                    <a:pt x="4896" y="2213"/>
                  </a:lnTo>
                  <a:lnTo>
                    <a:pt x="4896" y="2236"/>
                  </a:lnTo>
                  <a:lnTo>
                    <a:pt x="4901" y="2249"/>
                  </a:lnTo>
                  <a:lnTo>
                    <a:pt x="4935" y="2256"/>
                  </a:lnTo>
                  <a:lnTo>
                    <a:pt x="5009" y="2256"/>
                  </a:lnTo>
                  <a:lnTo>
                    <a:pt x="5015" y="2263"/>
                  </a:lnTo>
                  <a:lnTo>
                    <a:pt x="5009" y="2279"/>
                  </a:lnTo>
                  <a:lnTo>
                    <a:pt x="5002" y="2279"/>
                  </a:lnTo>
                  <a:lnTo>
                    <a:pt x="4986" y="2272"/>
                  </a:lnTo>
                  <a:lnTo>
                    <a:pt x="4912" y="2279"/>
                  </a:lnTo>
                  <a:lnTo>
                    <a:pt x="4883" y="2293"/>
                  </a:lnTo>
                  <a:lnTo>
                    <a:pt x="4867" y="2316"/>
                  </a:lnTo>
                  <a:lnTo>
                    <a:pt x="4860" y="2323"/>
                  </a:lnTo>
                  <a:lnTo>
                    <a:pt x="4872" y="2337"/>
                  </a:lnTo>
                  <a:lnTo>
                    <a:pt x="4839" y="2337"/>
                  </a:lnTo>
                  <a:lnTo>
                    <a:pt x="4821" y="2346"/>
                  </a:lnTo>
                  <a:lnTo>
                    <a:pt x="4816" y="2353"/>
                  </a:lnTo>
                  <a:lnTo>
                    <a:pt x="4832" y="2367"/>
                  </a:lnTo>
                  <a:lnTo>
                    <a:pt x="4912" y="2367"/>
                  </a:lnTo>
                  <a:lnTo>
                    <a:pt x="4924" y="2383"/>
                  </a:lnTo>
                  <a:lnTo>
                    <a:pt x="4929" y="2403"/>
                  </a:lnTo>
                  <a:lnTo>
                    <a:pt x="4901" y="2390"/>
                  </a:lnTo>
                  <a:lnTo>
                    <a:pt x="4888" y="2390"/>
                  </a:lnTo>
                  <a:lnTo>
                    <a:pt x="4867" y="2390"/>
                  </a:lnTo>
                  <a:lnTo>
                    <a:pt x="4844" y="2403"/>
                  </a:lnTo>
                  <a:lnTo>
                    <a:pt x="4803" y="2426"/>
                  </a:lnTo>
                  <a:lnTo>
                    <a:pt x="4787" y="2433"/>
                  </a:lnTo>
                  <a:lnTo>
                    <a:pt x="4769" y="2433"/>
                  </a:lnTo>
                  <a:lnTo>
                    <a:pt x="4736" y="2447"/>
                  </a:lnTo>
                  <a:lnTo>
                    <a:pt x="4718" y="2456"/>
                  </a:lnTo>
                  <a:lnTo>
                    <a:pt x="4684" y="2447"/>
                  </a:lnTo>
                  <a:lnTo>
                    <a:pt x="4617" y="2426"/>
                  </a:lnTo>
                  <a:lnTo>
                    <a:pt x="4622" y="2410"/>
                  </a:lnTo>
                  <a:lnTo>
                    <a:pt x="4627" y="2390"/>
                  </a:lnTo>
                  <a:lnTo>
                    <a:pt x="4633" y="2367"/>
                  </a:lnTo>
                  <a:lnTo>
                    <a:pt x="4627" y="2360"/>
                  </a:lnTo>
                  <a:lnTo>
                    <a:pt x="4611" y="2367"/>
                  </a:lnTo>
                  <a:lnTo>
                    <a:pt x="4599" y="2383"/>
                  </a:lnTo>
                  <a:lnTo>
                    <a:pt x="4576" y="2410"/>
                  </a:lnTo>
                  <a:lnTo>
                    <a:pt x="4542" y="2456"/>
                  </a:lnTo>
                  <a:lnTo>
                    <a:pt x="4531" y="2477"/>
                  </a:lnTo>
                  <a:lnTo>
                    <a:pt x="4542" y="2477"/>
                  </a:lnTo>
                  <a:lnTo>
                    <a:pt x="4576" y="2514"/>
                  </a:lnTo>
                  <a:lnTo>
                    <a:pt x="4718" y="2631"/>
                  </a:lnTo>
                  <a:lnTo>
                    <a:pt x="4736" y="2640"/>
                  </a:lnTo>
                  <a:lnTo>
                    <a:pt x="4782" y="2624"/>
                  </a:lnTo>
                  <a:lnTo>
                    <a:pt x="4798" y="2640"/>
                  </a:lnTo>
                  <a:lnTo>
                    <a:pt x="4803" y="2647"/>
                  </a:lnTo>
                  <a:lnTo>
                    <a:pt x="4782" y="2654"/>
                  </a:lnTo>
                  <a:lnTo>
                    <a:pt x="4782" y="2661"/>
                  </a:lnTo>
                  <a:lnTo>
                    <a:pt x="4775" y="2704"/>
                  </a:lnTo>
                  <a:lnTo>
                    <a:pt x="4782" y="2734"/>
                  </a:lnTo>
                  <a:lnTo>
                    <a:pt x="4803" y="2764"/>
                  </a:lnTo>
                  <a:lnTo>
                    <a:pt x="4793" y="2771"/>
                  </a:lnTo>
                  <a:lnTo>
                    <a:pt x="4793" y="2794"/>
                  </a:lnTo>
                  <a:lnTo>
                    <a:pt x="4798" y="2808"/>
                  </a:lnTo>
                  <a:lnTo>
                    <a:pt x="4844" y="2801"/>
                  </a:lnTo>
                  <a:lnTo>
                    <a:pt x="4855" y="2801"/>
                  </a:lnTo>
                  <a:lnTo>
                    <a:pt x="4844" y="2824"/>
                  </a:lnTo>
                  <a:lnTo>
                    <a:pt x="4832" y="2815"/>
                  </a:lnTo>
                  <a:lnTo>
                    <a:pt x="4821" y="2815"/>
                  </a:lnTo>
                  <a:lnTo>
                    <a:pt x="4816" y="2824"/>
                  </a:lnTo>
                  <a:lnTo>
                    <a:pt x="4803" y="2831"/>
                  </a:lnTo>
                  <a:lnTo>
                    <a:pt x="4793" y="2838"/>
                  </a:lnTo>
                  <a:lnTo>
                    <a:pt x="4787" y="2874"/>
                  </a:lnTo>
                  <a:lnTo>
                    <a:pt x="4787" y="2941"/>
                  </a:lnTo>
                  <a:lnTo>
                    <a:pt x="4826" y="2978"/>
                  </a:lnTo>
                  <a:lnTo>
                    <a:pt x="4844" y="3008"/>
                  </a:lnTo>
                  <a:lnTo>
                    <a:pt x="4867" y="3072"/>
                  </a:lnTo>
                  <a:lnTo>
                    <a:pt x="4888" y="3118"/>
                  </a:lnTo>
                  <a:lnTo>
                    <a:pt x="4968" y="3212"/>
                  </a:lnTo>
                  <a:lnTo>
                    <a:pt x="5043" y="3242"/>
                  </a:lnTo>
                  <a:lnTo>
                    <a:pt x="5066" y="3242"/>
                  </a:lnTo>
                  <a:lnTo>
                    <a:pt x="5071" y="3219"/>
                  </a:lnTo>
                  <a:lnTo>
                    <a:pt x="5077" y="3212"/>
                  </a:lnTo>
                  <a:lnTo>
                    <a:pt x="5082" y="3212"/>
                  </a:lnTo>
                  <a:lnTo>
                    <a:pt x="5082" y="3242"/>
                  </a:lnTo>
                  <a:lnTo>
                    <a:pt x="5094" y="3249"/>
                  </a:lnTo>
                  <a:lnTo>
                    <a:pt x="5128" y="3249"/>
                  </a:lnTo>
                  <a:lnTo>
                    <a:pt x="5162" y="3235"/>
                  </a:lnTo>
                  <a:lnTo>
                    <a:pt x="5167" y="3228"/>
                  </a:lnTo>
                  <a:lnTo>
                    <a:pt x="5167" y="3212"/>
                  </a:lnTo>
                  <a:lnTo>
                    <a:pt x="5173" y="3205"/>
                  </a:lnTo>
                  <a:lnTo>
                    <a:pt x="5201" y="3198"/>
                  </a:lnTo>
                  <a:lnTo>
                    <a:pt x="5219" y="3182"/>
                  </a:lnTo>
                  <a:lnTo>
                    <a:pt x="5258" y="3198"/>
                  </a:lnTo>
                  <a:lnTo>
                    <a:pt x="5366" y="3235"/>
                  </a:lnTo>
                  <a:lnTo>
                    <a:pt x="5407" y="3242"/>
                  </a:lnTo>
                  <a:lnTo>
                    <a:pt x="5441" y="3265"/>
                  </a:lnTo>
                  <a:lnTo>
                    <a:pt x="5457" y="3272"/>
                  </a:lnTo>
                  <a:lnTo>
                    <a:pt x="5508" y="3272"/>
                  </a:lnTo>
                  <a:lnTo>
                    <a:pt x="5588" y="3242"/>
                  </a:lnTo>
                  <a:lnTo>
                    <a:pt x="5645" y="3235"/>
                  </a:lnTo>
                  <a:lnTo>
                    <a:pt x="5702" y="3228"/>
                  </a:lnTo>
                  <a:lnTo>
                    <a:pt x="5787" y="3235"/>
                  </a:lnTo>
                  <a:lnTo>
                    <a:pt x="5839" y="3249"/>
                  </a:lnTo>
                  <a:lnTo>
                    <a:pt x="5872" y="3279"/>
                  </a:lnTo>
                  <a:lnTo>
                    <a:pt x="5901" y="3279"/>
                  </a:lnTo>
                  <a:lnTo>
                    <a:pt x="5940" y="3265"/>
                  </a:lnTo>
                  <a:lnTo>
                    <a:pt x="5981" y="3272"/>
                  </a:lnTo>
                  <a:lnTo>
                    <a:pt x="6004" y="3265"/>
                  </a:lnTo>
                  <a:lnTo>
                    <a:pt x="6032" y="3249"/>
                  </a:lnTo>
                  <a:lnTo>
                    <a:pt x="6054" y="3235"/>
                  </a:lnTo>
                  <a:lnTo>
                    <a:pt x="6077" y="3219"/>
                  </a:lnTo>
                  <a:lnTo>
                    <a:pt x="6077" y="3205"/>
                  </a:lnTo>
                  <a:lnTo>
                    <a:pt x="6089" y="3191"/>
                  </a:lnTo>
                  <a:lnTo>
                    <a:pt x="6118" y="3182"/>
                  </a:lnTo>
                  <a:lnTo>
                    <a:pt x="6139" y="3145"/>
                  </a:lnTo>
                  <a:lnTo>
                    <a:pt x="6146" y="3168"/>
                  </a:lnTo>
                  <a:lnTo>
                    <a:pt x="6167" y="3191"/>
                  </a:lnTo>
                  <a:lnTo>
                    <a:pt x="6190" y="3191"/>
                  </a:lnTo>
                  <a:lnTo>
                    <a:pt x="6219" y="3182"/>
                  </a:lnTo>
                  <a:lnTo>
                    <a:pt x="6265" y="3162"/>
                  </a:lnTo>
                  <a:lnTo>
                    <a:pt x="6288" y="3139"/>
                  </a:lnTo>
                  <a:lnTo>
                    <a:pt x="6304" y="3118"/>
                  </a:lnTo>
                  <a:lnTo>
                    <a:pt x="6309" y="3102"/>
                  </a:lnTo>
                  <a:lnTo>
                    <a:pt x="6333" y="3102"/>
                  </a:lnTo>
                  <a:lnTo>
                    <a:pt x="6350" y="3118"/>
                  </a:lnTo>
                  <a:lnTo>
                    <a:pt x="6366" y="3109"/>
                  </a:lnTo>
                  <a:lnTo>
                    <a:pt x="6384" y="3102"/>
                  </a:lnTo>
                  <a:lnTo>
                    <a:pt x="6395" y="3088"/>
                  </a:lnTo>
                  <a:lnTo>
                    <a:pt x="6407" y="3072"/>
                  </a:lnTo>
                  <a:lnTo>
                    <a:pt x="6407" y="3065"/>
                  </a:lnTo>
                  <a:lnTo>
                    <a:pt x="6402" y="3021"/>
                  </a:lnTo>
                  <a:lnTo>
                    <a:pt x="6418" y="3021"/>
                  </a:lnTo>
                  <a:lnTo>
                    <a:pt x="6423" y="3021"/>
                  </a:lnTo>
                  <a:lnTo>
                    <a:pt x="6436" y="3014"/>
                  </a:lnTo>
                  <a:lnTo>
                    <a:pt x="6441" y="3008"/>
                  </a:lnTo>
                  <a:lnTo>
                    <a:pt x="6446" y="2998"/>
                  </a:lnTo>
                  <a:lnTo>
                    <a:pt x="6452" y="2992"/>
                  </a:lnTo>
                  <a:lnTo>
                    <a:pt x="6441" y="2985"/>
                  </a:lnTo>
                  <a:lnTo>
                    <a:pt x="6446" y="2962"/>
                  </a:lnTo>
                  <a:lnTo>
                    <a:pt x="6452" y="2941"/>
                  </a:lnTo>
                  <a:lnTo>
                    <a:pt x="6459" y="2941"/>
                  </a:lnTo>
                  <a:lnTo>
                    <a:pt x="6475" y="2941"/>
                  </a:lnTo>
                  <a:lnTo>
                    <a:pt x="6487" y="2941"/>
                  </a:lnTo>
                  <a:lnTo>
                    <a:pt x="6503" y="2925"/>
                  </a:lnTo>
                  <a:lnTo>
                    <a:pt x="6526" y="2904"/>
                  </a:lnTo>
                  <a:lnTo>
                    <a:pt x="6537" y="2888"/>
                  </a:lnTo>
                  <a:lnTo>
                    <a:pt x="6544" y="2874"/>
                  </a:lnTo>
                  <a:lnTo>
                    <a:pt x="6537" y="2867"/>
                  </a:lnTo>
                  <a:lnTo>
                    <a:pt x="6521" y="2867"/>
                  </a:lnTo>
                  <a:lnTo>
                    <a:pt x="6532" y="2838"/>
                  </a:lnTo>
                  <a:lnTo>
                    <a:pt x="6526" y="2808"/>
                  </a:lnTo>
                  <a:lnTo>
                    <a:pt x="6503" y="2771"/>
                  </a:lnTo>
                  <a:lnTo>
                    <a:pt x="6475" y="2764"/>
                  </a:lnTo>
                  <a:lnTo>
                    <a:pt x="6430" y="2764"/>
                  </a:lnTo>
                  <a:lnTo>
                    <a:pt x="6480" y="2750"/>
                  </a:lnTo>
                  <a:lnTo>
                    <a:pt x="6492" y="2734"/>
                  </a:lnTo>
                  <a:lnTo>
                    <a:pt x="6498" y="2720"/>
                  </a:lnTo>
                  <a:lnTo>
                    <a:pt x="6503" y="2704"/>
                  </a:lnTo>
                  <a:lnTo>
                    <a:pt x="6516" y="2691"/>
                  </a:lnTo>
                  <a:lnTo>
                    <a:pt x="6521" y="2684"/>
                  </a:lnTo>
                  <a:lnTo>
                    <a:pt x="6516" y="2677"/>
                  </a:lnTo>
                  <a:lnTo>
                    <a:pt x="6452" y="2654"/>
                  </a:lnTo>
                  <a:lnTo>
                    <a:pt x="6446" y="2640"/>
                  </a:lnTo>
                  <a:lnTo>
                    <a:pt x="6452" y="2631"/>
                  </a:lnTo>
                  <a:lnTo>
                    <a:pt x="6487" y="2617"/>
                  </a:lnTo>
                  <a:lnTo>
                    <a:pt x="6516" y="2594"/>
                  </a:lnTo>
                  <a:lnTo>
                    <a:pt x="6544" y="2573"/>
                  </a:lnTo>
                  <a:lnTo>
                    <a:pt x="6555" y="2557"/>
                  </a:lnTo>
                  <a:lnTo>
                    <a:pt x="6560" y="2543"/>
                  </a:lnTo>
                  <a:lnTo>
                    <a:pt x="6565" y="2520"/>
                  </a:lnTo>
                  <a:lnTo>
                    <a:pt x="6560" y="2514"/>
                  </a:lnTo>
                  <a:lnTo>
                    <a:pt x="6537" y="2507"/>
                  </a:lnTo>
                  <a:lnTo>
                    <a:pt x="6532" y="2484"/>
                  </a:lnTo>
                  <a:lnTo>
                    <a:pt x="6532" y="2456"/>
                  </a:lnTo>
                  <a:lnTo>
                    <a:pt x="6537" y="2447"/>
                  </a:lnTo>
                  <a:lnTo>
                    <a:pt x="6572" y="2433"/>
                  </a:lnTo>
                  <a:lnTo>
                    <a:pt x="6629" y="2396"/>
                  </a:lnTo>
                  <a:lnTo>
                    <a:pt x="6663" y="2390"/>
                  </a:lnTo>
                  <a:lnTo>
                    <a:pt x="6679" y="2396"/>
                  </a:lnTo>
                  <a:lnTo>
                    <a:pt x="6707" y="2396"/>
                  </a:lnTo>
                  <a:lnTo>
                    <a:pt x="6714" y="2390"/>
                  </a:lnTo>
                  <a:lnTo>
                    <a:pt x="6697" y="2383"/>
                  </a:lnTo>
                  <a:lnTo>
                    <a:pt x="6674" y="2360"/>
                  </a:lnTo>
                  <a:lnTo>
                    <a:pt x="6651" y="2360"/>
                  </a:lnTo>
                  <a:lnTo>
                    <a:pt x="6588" y="2367"/>
                  </a:lnTo>
                  <a:lnTo>
                    <a:pt x="6572" y="2373"/>
                  </a:lnTo>
                  <a:lnTo>
                    <a:pt x="6532" y="2367"/>
                  </a:lnTo>
                  <a:lnTo>
                    <a:pt x="6516" y="2346"/>
                  </a:lnTo>
                  <a:lnTo>
                    <a:pt x="6516" y="2323"/>
                  </a:lnTo>
                  <a:lnTo>
                    <a:pt x="6516" y="2300"/>
                  </a:lnTo>
                  <a:lnTo>
                    <a:pt x="6544" y="2272"/>
                  </a:lnTo>
                  <a:lnTo>
                    <a:pt x="6549" y="2249"/>
                  </a:lnTo>
                  <a:lnTo>
                    <a:pt x="6549" y="2220"/>
                  </a:lnTo>
                  <a:lnTo>
                    <a:pt x="6560" y="2169"/>
                  </a:lnTo>
                  <a:lnTo>
                    <a:pt x="6560" y="2162"/>
                  </a:lnTo>
                  <a:lnTo>
                    <a:pt x="6526" y="2132"/>
                  </a:lnTo>
                  <a:lnTo>
                    <a:pt x="6475" y="2125"/>
                  </a:lnTo>
                  <a:lnTo>
                    <a:pt x="6459" y="2132"/>
                  </a:lnTo>
                  <a:lnTo>
                    <a:pt x="6407" y="2220"/>
                  </a:lnTo>
                  <a:lnTo>
                    <a:pt x="6395" y="2226"/>
                  </a:lnTo>
                  <a:lnTo>
                    <a:pt x="6366" y="2249"/>
                  </a:lnTo>
                  <a:lnTo>
                    <a:pt x="6338" y="2242"/>
                  </a:lnTo>
                  <a:lnTo>
                    <a:pt x="6304" y="2249"/>
                  </a:lnTo>
                  <a:lnTo>
                    <a:pt x="6288" y="2236"/>
                  </a:lnTo>
                  <a:lnTo>
                    <a:pt x="6281" y="2220"/>
                  </a:lnTo>
                  <a:lnTo>
                    <a:pt x="6288" y="2206"/>
                  </a:lnTo>
                  <a:lnTo>
                    <a:pt x="6288" y="2176"/>
                  </a:lnTo>
                  <a:lnTo>
                    <a:pt x="6281" y="2169"/>
                  </a:lnTo>
                  <a:lnTo>
                    <a:pt x="6276" y="2169"/>
                  </a:lnTo>
                  <a:lnTo>
                    <a:pt x="6203" y="2190"/>
                  </a:lnTo>
                  <a:lnTo>
                    <a:pt x="6167" y="2213"/>
                  </a:lnTo>
                  <a:lnTo>
                    <a:pt x="6151" y="2213"/>
                  </a:lnTo>
                  <a:lnTo>
                    <a:pt x="6134" y="2213"/>
                  </a:lnTo>
                  <a:lnTo>
                    <a:pt x="6123" y="2220"/>
                  </a:lnTo>
                  <a:lnTo>
                    <a:pt x="6123" y="2213"/>
                  </a:lnTo>
                  <a:lnTo>
                    <a:pt x="6128" y="2199"/>
                  </a:lnTo>
                  <a:lnTo>
                    <a:pt x="6146" y="2125"/>
                  </a:lnTo>
                  <a:lnTo>
                    <a:pt x="6146" y="2095"/>
                  </a:lnTo>
                  <a:lnTo>
                    <a:pt x="6111" y="2059"/>
                  </a:lnTo>
                  <a:lnTo>
                    <a:pt x="6095" y="2043"/>
                  </a:lnTo>
                  <a:lnTo>
                    <a:pt x="6082" y="2052"/>
                  </a:lnTo>
                  <a:lnTo>
                    <a:pt x="6066" y="2066"/>
                  </a:lnTo>
                  <a:lnTo>
                    <a:pt x="6015" y="2169"/>
                  </a:lnTo>
                  <a:lnTo>
                    <a:pt x="5992" y="2213"/>
                  </a:lnTo>
                  <a:lnTo>
                    <a:pt x="5968" y="2236"/>
                  </a:lnTo>
                  <a:lnTo>
                    <a:pt x="5958" y="2242"/>
                  </a:lnTo>
                  <a:lnTo>
                    <a:pt x="5947" y="2249"/>
                  </a:lnTo>
                  <a:lnTo>
                    <a:pt x="5947" y="2242"/>
                  </a:lnTo>
                  <a:lnTo>
                    <a:pt x="5952" y="2236"/>
                  </a:lnTo>
                  <a:lnTo>
                    <a:pt x="5992" y="2162"/>
                  </a:lnTo>
                  <a:lnTo>
                    <a:pt x="5997" y="2109"/>
                  </a:lnTo>
                  <a:lnTo>
                    <a:pt x="6020" y="2043"/>
                  </a:lnTo>
                  <a:lnTo>
                    <a:pt x="6025" y="1999"/>
                  </a:lnTo>
                  <a:lnTo>
                    <a:pt x="6032" y="1978"/>
                  </a:lnTo>
                  <a:lnTo>
                    <a:pt x="6025" y="1962"/>
                  </a:lnTo>
                  <a:lnTo>
                    <a:pt x="6020" y="1955"/>
                  </a:lnTo>
                  <a:lnTo>
                    <a:pt x="5997" y="1955"/>
                  </a:lnTo>
                  <a:lnTo>
                    <a:pt x="5968" y="1955"/>
                  </a:lnTo>
                  <a:lnTo>
                    <a:pt x="5947" y="1955"/>
                  </a:lnTo>
                  <a:lnTo>
                    <a:pt x="5912" y="1941"/>
                  </a:lnTo>
                  <a:lnTo>
                    <a:pt x="5890" y="1955"/>
                  </a:lnTo>
                  <a:lnTo>
                    <a:pt x="5862" y="1969"/>
                  </a:lnTo>
                  <a:lnTo>
                    <a:pt x="5798" y="2052"/>
                  </a:lnTo>
                  <a:lnTo>
                    <a:pt x="5787" y="2059"/>
                  </a:lnTo>
                  <a:lnTo>
                    <a:pt x="5777" y="2066"/>
                  </a:lnTo>
                  <a:lnTo>
                    <a:pt x="5769" y="2059"/>
                  </a:lnTo>
                  <a:lnTo>
                    <a:pt x="5759" y="2043"/>
                  </a:lnTo>
                  <a:lnTo>
                    <a:pt x="5764" y="2029"/>
                  </a:lnTo>
                  <a:lnTo>
                    <a:pt x="5777" y="1985"/>
                  </a:lnTo>
                  <a:lnTo>
                    <a:pt x="5782" y="1941"/>
                  </a:lnTo>
                  <a:lnTo>
                    <a:pt x="5810" y="1868"/>
                  </a:lnTo>
                  <a:lnTo>
                    <a:pt x="5810" y="1845"/>
                  </a:lnTo>
                  <a:lnTo>
                    <a:pt x="5805" y="1822"/>
                  </a:lnTo>
                  <a:lnTo>
                    <a:pt x="5787" y="1822"/>
                  </a:lnTo>
                  <a:lnTo>
                    <a:pt x="5759" y="1831"/>
                  </a:lnTo>
                  <a:lnTo>
                    <a:pt x="5720" y="1868"/>
                  </a:lnTo>
                  <a:lnTo>
                    <a:pt x="5674" y="1925"/>
                  </a:lnTo>
                  <a:lnTo>
                    <a:pt x="5627" y="1969"/>
                  </a:lnTo>
                  <a:lnTo>
                    <a:pt x="5583" y="2006"/>
                  </a:lnTo>
                  <a:lnTo>
                    <a:pt x="5555" y="2022"/>
                  </a:lnTo>
                  <a:lnTo>
                    <a:pt x="5549" y="2015"/>
                  </a:lnTo>
                  <a:lnTo>
                    <a:pt x="5549" y="2006"/>
                  </a:lnTo>
                  <a:lnTo>
                    <a:pt x="5565" y="1955"/>
                  </a:lnTo>
                  <a:lnTo>
                    <a:pt x="5565" y="1948"/>
                  </a:lnTo>
                  <a:lnTo>
                    <a:pt x="5555" y="1948"/>
                  </a:lnTo>
                  <a:lnTo>
                    <a:pt x="5537" y="1948"/>
                  </a:lnTo>
                  <a:lnTo>
                    <a:pt x="5485" y="1955"/>
                  </a:lnTo>
                  <a:lnTo>
                    <a:pt x="5441" y="1992"/>
                  </a:lnTo>
                  <a:lnTo>
                    <a:pt x="5428" y="1999"/>
                  </a:lnTo>
                  <a:lnTo>
                    <a:pt x="5418" y="2006"/>
                  </a:lnTo>
                  <a:lnTo>
                    <a:pt x="5418" y="1999"/>
                  </a:lnTo>
                  <a:lnTo>
                    <a:pt x="5395" y="2022"/>
                  </a:lnTo>
                  <a:lnTo>
                    <a:pt x="5356" y="2052"/>
                  </a:lnTo>
                  <a:lnTo>
                    <a:pt x="5338" y="2066"/>
                  </a:lnTo>
                  <a:lnTo>
                    <a:pt x="5350" y="2043"/>
                  </a:lnTo>
                  <a:lnTo>
                    <a:pt x="5389" y="1985"/>
                  </a:lnTo>
                  <a:lnTo>
                    <a:pt x="5389" y="1955"/>
                  </a:lnTo>
                  <a:lnTo>
                    <a:pt x="5389" y="1948"/>
                  </a:lnTo>
                  <a:lnTo>
                    <a:pt x="5379" y="1941"/>
                  </a:lnTo>
                  <a:lnTo>
                    <a:pt x="5384" y="1932"/>
                  </a:lnTo>
                  <a:lnTo>
                    <a:pt x="5395" y="1925"/>
                  </a:lnTo>
                  <a:lnTo>
                    <a:pt x="5412" y="1912"/>
                  </a:lnTo>
                  <a:lnTo>
                    <a:pt x="5436" y="1896"/>
                  </a:lnTo>
                  <a:lnTo>
                    <a:pt x="5436" y="1889"/>
                  </a:lnTo>
                  <a:lnTo>
                    <a:pt x="5423" y="1889"/>
                  </a:lnTo>
                  <a:lnTo>
                    <a:pt x="5423" y="1882"/>
                  </a:lnTo>
                  <a:lnTo>
                    <a:pt x="5436" y="1875"/>
                  </a:lnTo>
                  <a:lnTo>
                    <a:pt x="5441" y="1859"/>
                  </a:lnTo>
                  <a:lnTo>
                    <a:pt x="5441" y="1822"/>
                  </a:lnTo>
                  <a:lnTo>
                    <a:pt x="5452" y="1794"/>
                  </a:lnTo>
                  <a:lnTo>
                    <a:pt x="5469" y="1831"/>
                  </a:lnTo>
                  <a:lnTo>
                    <a:pt x="5480" y="1831"/>
                  </a:lnTo>
                  <a:lnTo>
                    <a:pt x="5498" y="1822"/>
                  </a:lnTo>
                  <a:lnTo>
                    <a:pt x="5565" y="1778"/>
                  </a:lnTo>
                  <a:lnTo>
                    <a:pt x="5571" y="1765"/>
                  </a:lnTo>
                  <a:lnTo>
                    <a:pt x="5578" y="1742"/>
                  </a:lnTo>
                  <a:lnTo>
                    <a:pt x="5571" y="1721"/>
                  </a:lnTo>
                  <a:lnTo>
                    <a:pt x="5571" y="1712"/>
                  </a:lnTo>
                  <a:lnTo>
                    <a:pt x="5594" y="1712"/>
                  </a:lnTo>
                  <a:lnTo>
                    <a:pt x="5606" y="1705"/>
                  </a:lnTo>
                  <a:lnTo>
                    <a:pt x="5611" y="1698"/>
                  </a:lnTo>
                  <a:lnTo>
                    <a:pt x="5611" y="1647"/>
                  </a:lnTo>
                  <a:lnTo>
                    <a:pt x="5627" y="1565"/>
                  </a:lnTo>
                  <a:lnTo>
                    <a:pt x="5627" y="1537"/>
                  </a:lnTo>
                  <a:lnTo>
                    <a:pt x="5634" y="1528"/>
                  </a:lnTo>
                  <a:lnTo>
                    <a:pt x="5627" y="1477"/>
                  </a:lnTo>
                  <a:lnTo>
                    <a:pt x="5645" y="1427"/>
                  </a:lnTo>
                  <a:lnTo>
                    <a:pt x="5645" y="1390"/>
                  </a:lnTo>
                  <a:lnTo>
                    <a:pt x="5640" y="1367"/>
                  </a:lnTo>
                  <a:lnTo>
                    <a:pt x="5611" y="1353"/>
                  </a:lnTo>
                  <a:lnTo>
                    <a:pt x="5594" y="1323"/>
                  </a:lnTo>
                  <a:lnTo>
                    <a:pt x="5583" y="1323"/>
                  </a:lnTo>
                  <a:lnTo>
                    <a:pt x="5549" y="1323"/>
                  </a:lnTo>
                  <a:close/>
                  <a:moveTo>
                    <a:pt x="18884" y="2116"/>
                  </a:moveTo>
                  <a:lnTo>
                    <a:pt x="18866" y="2132"/>
                  </a:lnTo>
                  <a:lnTo>
                    <a:pt x="18822" y="2169"/>
                  </a:lnTo>
                  <a:lnTo>
                    <a:pt x="18804" y="2183"/>
                  </a:lnTo>
                  <a:lnTo>
                    <a:pt x="18786" y="2183"/>
                  </a:lnTo>
                  <a:lnTo>
                    <a:pt x="18753" y="2176"/>
                  </a:lnTo>
                  <a:lnTo>
                    <a:pt x="18737" y="2183"/>
                  </a:lnTo>
                  <a:lnTo>
                    <a:pt x="18724" y="2206"/>
                  </a:lnTo>
                  <a:lnTo>
                    <a:pt x="18708" y="2213"/>
                  </a:lnTo>
                  <a:lnTo>
                    <a:pt x="18685" y="2226"/>
                  </a:lnTo>
                  <a:lnTo>
                    <a:pt x="18673" y="2249"/>
                  </a:lnTo>
                  <a:lnTo>
                    <a:pt x="18667" y="2263"/>
                  </a:lnTo>
                  <a:lnTo>
                    <a:pt x="18667" y="2286"/>
                  </a:lnTo>
                  <a:lnTo>
                    <a:pt x="18680" y="2330"/>
                  </a:lnTo>
                  <a:lnTo>
                    <a:pt x="18685" y="2353"/>
                  </a:lnTo>
                  <a:lnTo>
                    <a:pt x="18708" y="2373"/>
                  </a:lnTo>
                  <a:lnTo>
                    <a:pt x="18690" y="2390"/>
                  </a:lnTo>
                  <a:lnTo>
                    <a:pt x="18673" y="2383"/>
                  </a:lnTo>
                  <a:lnTo>
                    <a:pt x="18657" y="2383"/>
                  </a:lnTo>
                  <a:lnTo>
                    <a:pt x="18639" y="2390"/>
                  </a:lnTo>
                  <a:lnTo>
                    <a:pt x="18628" y="2403"/>
                  </a:lnTo>
                  <a:lnTo>
                    <a:pt x="18594" y="2456"/>
                  </a:lnTo>
                  <a:lnTo>
                    <a:pt x="18594" y="2463"/>
                  </a:lnTo>
                  <a:lnTo>
                    <a:pt x="18594" y="2477"/>
                  </a:lnTo>
                  <a:lnTo>
                    <a:pt x="18605" y="2493"/>
                  </a:lnTo>
                  <a:lnTo>
                    <a:pt x="18616" y="2507"/>
                  </a:lnTo>
                  <a:lnTo>
                    <a:pt x="18657" y="2507"/>
                  </a:lnTo>
                  <a:lnTo>
                    <a:pt x="18644" y="2537"/>
                  </a:lnTo>
                  <a:lnTo>
                    <a:pt x="18644" y="2550"/>
                  </a:lnTo>
                  <a:lnTo>
                    <a:pt x="18657" y="2566"/>
                  </a:lnTo>
                  <a:lnTo>
                    <a:pt x="18639" y="2603"/>
                  </a:lnTo>
                  <a:lnTo>
                    <a:pt x="18639" y="2624"/>
                  </a:lnTo>
                  <a:lnTo>
                    <a:pt x="18639" y="2654"/>
                  </a:lnTo>
                  <a:lnTo>
                    <a:pt x="18639" y="2677"/>
                  </a:lnTo>
                  <a:lnTo>
                    <a:pt x="18634" y="2697"/>
                  </a:lnTo>
                  <a:lnTo>
                    <a:pt x="18628" y="2704"/>
                  </a:lnTo>
                  <a:lnTo>
                    <a:pt x="18610" y="2720"/>
                  </a:lnTo>
                  <a:lnTo>
                    <a:pt x="18605" y="2750"/>
                  </a:lnTo>
                  <a:lnTo>
                    <a:pt x="18600" y="2771"/>
                  </a:lnTo>
                  <a:lnTo>
                    <a:pt x="18587" y="2787"/>
                  </a:lnTo>
                  <a:lnTo>
                    <a:pt x="18559" y="2787"/>
                  </a:lnTo>
                  <a:lnTo>
                    <a:pt x="18525" y="2778"/>
                  </a:lnTo>
                  <a:lnTo>
                    <a:pt x="18515" y="2787"/>
                  </a:lnTo>
                  <a:lnTo>
                    <a:pt x="18491" y="2808"/>
                  </a:lnTo>
                  <a:lnTo>
                    <a:pt x="18486" y="2824"/>
                  </a:lnTo>
                  <a:lnTo>
                    <a:pt x="18474" y="2874"/>
                  </a:lnTo>
                  <a:lnTo>
                    <a:pt x="18468" y="2897"/>
                  </a:lnTo>
                  <a:lnTo>
                    <a:pt x="18474" y="2948"/>
                  </a:lnTo>
                  <a:lnTo>
                    <a:pt x="18481" y="2978"/>
                  </a:lnTo>
                  <a:lnTo>
                    <a:pt x="18497" y="3035"/>
                  </a:lnTo>
                  <a:lnTo>
                    <a:pt x="18515" y="3072"/>
                  </a:lnTo>
                  <a:lnTo>
                    <a:pt x="18531" y="3095"/>
                  </a:lnTo>
                  <a:lnTo>
                    <a:pt x="18554" y="3109"/>
                  </a:lnTo>
                  <a:lnTo>
                    <a:pt x="18577" y="3118"/>
                  </a:lnTo>
                  <a:lnTo>
                    <a:pt x="18610" y="3109"/>
                  </a:lnTo>
                  <a:lnTo>
                    <a:pt x="18651" y="3081"/>
                  </a:lnTo>
                  <a:lnTo>
                    <a:pt x="18690" y="3095"/>
                  </a:lnTo>
                  <a:lnTo>
                    <a:pt x="18729" y="3095"/>
                  </a:lnTo>
                  <a:lnTo>
                    <a:pt x="18799" y="3065"/>
                  </a:lnTo>
                  <a:lnTo>
                    <a:pt x="18809" y="3072"/>
                  </a:lnTo>
                  <a:lnTo>
                    <a:pt x="18799" y="3095"/>
                  </a:lnTo>
                  <a:lnTo>
                    <a:pt x="18804" y="3139"/>
                  </a:lnTo>
                  <a:lnTo>
                    <a:pt x="18822" y="3168"/>
                  </a:lnTo>
                  <a:lnTo>
                    <a:pt x="18838" y="3162"/>
                  </a:lnTo>
                  <a:lnTo>
                    <a:pt x="18856" y="3168"/>
                  </a:lnTo>
                  <a:lnTo>
                    <a:pt x="18856" y="3182"/>
                  </a:lnTo>
                  <a:lnTo>
                    <a:pt x="18907" y="3228"/>
                  </a:lnTo>
                  <a:lnTo>
                    <a:pt x="18957" y="3256"/>
                  </a:lnTo>
                  <a:lnTo>
                    <a:pt x="18946" y="3272"/>
                  </a:lnTo>
                  <a:lnTo>
                    <a:pt x="18918" y="3256"/>
                  </a:lnTo>
                  <a:lnTo>
                    <a:pt x="18907" y="3265"/>
                  </a:lnTo>
                  <a:lnTo>
                    <a:pt x="18912" y="3293"/>
                  </a:lnTo>
                  <a:lnTo>
                    <a:pt x="18879" y="3286"/>
                  </a:lnTo>
                  <a:lnTo>
                    <a:pt x="18866" y="3309"/>
                  </a:lnTo>
                  <a:lnTo>
                    <a:pt x="18872" y="3329"/>
                  </a:lnTo>
                  <a:lnTo>
                    <a:pt x="18879" y="3359"/>
                  </a:lnTo>
                  <a:lnTo>
                    <a:pt x="18884" y="3375"/>
                  </a:lnTo>
                  <a:lnTo>
                    <a:pt x="18861" y="3382"/>
                  </a:lnTo>
                  <a:lnTo>
                    <a:pt x="18850" y="3396"/>
                  </a:lnTo>
                  <a:lnTo>
                    <a:pt x="18907" y="3426"/>
                  </a:lnTo>
                  <a:lnTo>
                    <a:pt x="18992" y="3440"/>
                  </a:lnTo>
                  <a:lnTo>
                    <a:pt x="19014" y="3449"/>
                  </a:lnTo>
                  <a:lnTo>
                    <a:pt x="19049" y="3469"/>
                  </a:lnTo>
                  <a:lnTo>
                    <a:pt x="19065" y="3476"/>
                  </a:lnTo>
                  <a:lnTo>
                    <a:pt x="19060" y="3456"/>
                  </a:lnTo>
                  <a:lnTo>
                    <a:pt x="19065" y="3440"/>
                  </a:lnTo>
                  <a:lnTo>
                    <a:pt x="19106" y="3469"/>
                  </a:lnTo>
                  <a:lnTo>
                    <a:pt x="19140" y="3469"/>
                  </a:lnTo>
                  <a:lnTo>
                    <a:pt x="19168" y="3469"/>
                  </a:lnTo>
                  <a:lnTo>
                    <a:pt x="19241" y="3449"/>
                  </a:lnTo>
                  <a:lnTo>
                    <a:pt x="19248" y="3456"/>
                  </a:lnTo>
                  <a:lnTo>
                    <a:pt x="19248" y="3469"/>
                  </a:lnTo>
                  <a:lnTo>
                    <a:pt x="19264" y="3486"/>
                  </a:lnTo>
                  <a:lnTo>
                    <a:pt x="19287" y="3476"/>
                  </a:lnTo>
                  <a:lnTo>
                    <a:pt x="19287" y="3463"/>
                  </a:lnTo>
                  <a:lnTo>
                    <a:pt x="19316" y="3476"/>
                  </a:lnTo>
                  <a:lnTo>
                    <a:pt x="19316" y="3463"/>
                  </a:lnTo>
                  <a:lnTo>
                    <a:pt x="19321" y="3456"/>
                  </a:lnTo>
                  <a:lnTo>
                    <a:pt x="19378" y="3492"/>
                  </a:lnTo>
                  <a:lnTo>
                    <a:pt x="19390" y="3492"/>
                  </a:lnTo>
                  <a:lnTo>
                    <a:pt x="19396" y="3476"/>
                  </a:lnTo>
                  <a:lnTo>
                    <a:pt x="19367" y="3449"/>
                  </a:lnTo>
                  <a:lnTo>
                    <a:pt x="19349" y="3440"/>
                  </a:lnTo>
                  <a:lnTo>
                    <a:pt x="19333" y="3426"/>
                  </a:lnTo>
                  <a:lnTo>
                    <a:pt x="19355" y="3412"/>
                  </a:lnTo>
                  <a:lnTo>
                    <a:pt x="19378" y="3412"/>
                  </a:lnTo>
                  <a:lnTo>
                    <a:pt x="19390" y="3426"/>
                  </a:lnTo>
                  <a:lnTo>
                    <a:pt x="19401" y="3449"/>
                  </a:lnTo>
                  <a:lnTo>
                    <a:pt x="19406" y="3449"/>
                  </a:lnTo>
                  <a:lnTo>
                    <a:pt x="19492" y="3469"/>
                  </a:lnTo>
                  <a:lnTo>
                    <a:pt x="19509" y="3456"/>
                  </a:lnTo>
                  <a:lnTo>
                    <a:pt x="19509" y="3440"/>
                  </a:lnTo>
                  <a:lnTo>
                    <a:pt x="19538" y="3426"/>
                  </a:lnTo>
                  <a:lnTo>
                    <a:pt x="19561" y="3389"/>
                  </a:lnTo>
                  <a:lnTo>
                    <a:pt x="19543" y="3366"/>
                  </a:lnTo>
                  <a:lnTo>
                    <a:pt x="19532" y="3359"/>
                  </a:lnTo>
                  <a:lnTo>
                    <a:pt x="19452" y="3322"/>
                  </a:lnTo>
                  <a:lnTo>
                    <a:pt x="19424" y="3302"/>
                  </a:lnTo>
                  <a:lnTo>
                    <a:pt x="19333" y="3228"/>
                  </a:lnTo>
                  <a:lnTo>
                    <a:pt x="19248" y="3118"/>
                  </a:lnTo>
                  <a:lnTo>
                    <a:pt x="19197" y="3035"/>
                  </a:lnTo>
                  <a:lnTo>
                    <a:pt x="19150" y="2948"/>
                  </a:lnTo>
                  <a:lnTo>
                    <a:pt x="19127" y="2904"/>
                  </a:lnTo>
                  <a:lnTo>
                    <a:pt x="19111" y="2867"/>
                  </a:lnTo>
                  <a:lnTo>
                    <a:pt x="19078" y="2838"/>
                  </a:lnTo>
                  <a:lnTo>
                    <a:pt x="19083" y="2794"/>
                  </a:lnTo>
                  <a:lnTo>
                    <a:pt x="19083" y="2750"/>
                  </a:lnTo>
                  <a:lnTo>
                    <a:pt x="19088" y="2704"/>
                  </a:lnTo>
                  <a:lnTo>
                    <a:pt x="19088" y="2691"/>
                  </a:lnTo>
                  <a:lnTo>
                    <a:pt x="19065" y="2647"/>
                  </a:lnTo>
                  <a:lnTo>
                    <a:pt x="19055" y="2610"/>
                  </a:lnTo>
                  <a:lnTo>
                    <a:pt x="19049" y="2594"/>
                  </a:lnTo>
                  <a:lnTo>
                    <a:pt x="19042" y="2566"/>
                  </a:lnTo>
                  <a:lnTo>
                    <a:pt x="19049" y="2550"/>
                  </a:lnTo>
                  <a:lnTo>
                    <a:pt x="19042" y="2530"/>
                  </a:lnTo>
                  <a:lnTo>
                    <a:pt x="19049" y="2514"/>
                  </a:lnTo>
                  <a:lnTo>
                    <a:pt x="19071" y="2500"/>
                  </a:lnTo>
                  <a:lnTo>
                    <a:pt x="19078" y="2463"/>
                  </a:lnTo>
                  <a:lnTo>
                    <a:pt x="19078" y="2433"/>
                  </a:lnTo>
                  <a:lnTo>
                    <a:pt x="19078" y="2410"/>
                  </a:lnTo>
                  <a:lnTo>
                    <a:pt x="19088" y="2396"/>
                  </a:lnTo>
                  <a:lnTo>
                    <a:pt x="19127" y="2396"/>
                  </a:lnTo>
                  <a:lnTo>
                    <a:pt x="19127" y="2383"/>
                  </a:lnTo>
                  <a:lnTo>
                    <a:pt x="19134" y="2360"/>
                  </a:lnTo>
                  <a:lnTo>
                    <a:pt x="19134" y="2330"/>
                  </a:lnTo>
                  <a:lnTo>
                    <a:pt x="19122" y="2293"/>
                  </a:lnTo>
                  <a:lnTo>
                    <a:pt x="19122" y="2272"/>
                  </a:lnTo>
                  <a:lnTo>
                    <a:pt x="19134" y="2226"/>
                  </a:lnTo>
                  <a:lnTo>
                    <a:pt x="19140" y="2213"/>
                  </a:lnTo>
                  <a:lnTo>
                    <a:pt x="19140" y="2183"/>
                  </a:lnTo>
                  <a:lnTo>
                    <a:pt x="19127" y="2169"/>
                  </a:lnTo>
                  <a:lnTo>
                    <a:pt x="19094" y="2162"/>
                  </a:lnTo>
                  <a:lnTo>
                    <a:pt x="19042" y="2162"/>
                  </a:lnTo>
                  <a:lnTo>
                    <a:pt x="18969" y="2146"/>
                  </a:lnTo>
                  <a:lnTo>
                    <a:pt x="18936" y="2132"/>
                  </a:lnTo>
                  <a:lnTo>
                    <a:pt x="18907" y="2116"/>
                  </a:lnTo>
                  <a:lnTo>
                    <a:pt x="18884" y="2116"/>
                  </a:lnTo>
                  <a:close/>
                  <a:moveTo>
                    <a:pt x="14285" y="3051"/>
                  </a:moveTo>
                  <a:lnTo>
                    <a:pt x="14257" y="3065"/>
                  </a:lnTo>
                  <a:lnTo>
                    <a:pt x="14228" y="3081"/>
                  </a:lnTo>
                  <a:lnTo>
                    <a:pt x="14228" y="3095"/>
                  </a:lnTo>
                  <a:lnTo>
                    <a:pt x="14251" y="3102"/>
                  </a:lnTo>
                  <a:lnTo>
                    <a:pt x="14262" y="3139"/>
                  </a:lnTo>
                  <a:lnTo>
                    <a:pt x="14290" y="3145"/>
                  </a:lnTo>
                  <a:lnTo>
                    <a:pt x="14296" y="3145"/>
                  </a:lnTo>
                  <a:lnTo>
                    <a:pt x="14331" y="3145"/>
                  </a:lnTo>
                  <a:lnTo>
                    <a:pt x="14353" y="3139"/>
                  </a:lnTo>
                  <a:lnTo>
                    <a:pt x="14365" y="3118"/>
                  </a:lnTo>
                  <a:lnTo>
                    <a:pt x="14353" y="3118"/>
                  </a:lnTo>
                  <a:lnTo>
                    <a:pt x="14337" y="3081"/>
                  </a:lnTo>
                  <a:lnTo>
                    <a:pt x="14324" y="3072"/>
                  </a:lnTo>
                  <a:lnTo>
                    <a:pt x="14285" y="3051"/>
                  </a:lnTo>
                  <a:close/>
                  <a:moveTo>
                    <a:pt x="14120" y="3088"/>
                  </a:moveTo>
                  <a:lnTo>
                    <a:pt x="14068" y="3132"/>
                  </a:lnTo>
                  <a:lnTo>
                    <a:pt x="14029" y="3162"/>
                  </a:lnTo>
                  <a:lnTo>
                    <a:pt x="14024" y="3182"/>
                  </a:lnTo>
                  <a:lnTo>
                    <a:pt x="14040" y="3205"/>
                  </a:lnTo>
                  <a:lnTo>
                    <a:pt x="14040" y="3228"/>
                  </a:lnTo>
                  <a:lnTo>
                    <a:pt x="14029" y="3228"/>
                  </a:lnTo>
                  <a:lnTo>
                    <a:pt x="14012" y="3242"/>
                  </a:lnTo>
                  <a:lnTo>
                    <a:pt x="13944" y="3322"/>
                  </a:lnTo>
                  <a:lnTo>
                    <a:pt x="13921" y="3315"/>
                  </a:lnTo>
                  <a:lnTo>
                    <a:pt x="13869" y="3352"/>
                  </a:lnTo>
                  <a:lnTo>
                    <a:pt x="13807" y="3412"/>
                  </a:lnTo>
                  <a:lnTo>
                    <a:pt x="13791" y="3433"/>
                  </a:lnTo>
                  <a:lnTo>
                    <a:pt x="13768" y="3486"/>
                  </a:lnTo>
                  <a:lnTo>
                    <a:pt x="13768" y="3499"/>
                  </a:lnTo>
                  <a:lnTo>
                    <a:pt x="13774" y="3529"/>
                  </a:lnTo>
                  <a:lnTo>
                    <a:pt x="13763" y="3543"/>
                  </a:lnTo>
                  <a:lnTo>
                    <a:pt x="13750" y="3536"/>
                  </a:lnTo>
                  <a:lnTo>
                    <a:pt x="13740" y="3513"/>
                  </a:lnTo>
                  <a:lnTo>
                    <a:pt x="13727" y="3476"/>
                  </a:lnTo>
                  <a:lnTo>
                    <a:pt x="13740" y="3403"/>
                  </a:lnTo>
                  <a:lnTo>
                    <a:pt x="13740" y="3366"/>
                  </a:lnTo>
                  <a:lnTo>
                    <a:pt x="13734" y="3352"/>
                  </a:lnTo>
                  <a:lnTo>
                    <a:pt x="13711" y="3322"/>
                  </a:lnTo>
                  <a:lnTo>
                    <a:pt x="13660" y="3338"/>
                  </a:lnTo>
                  <a:lnTo>
                    <a:pt x="13642" y="3359"/>
                  </a:lnTo>
                  <a:lnTo>
                    <a:pt x="13631" y="3366"/>
                  </a:lnTo>
                  <a:lnTo>
                    <a:pt x="13626" y="3338"/>
                  </a:lnTo>
                  <a:lnTo>
                    <a:pt x="13592" y="3352"/>
                  </a:lnTo>
                  <a:lnTo>
                    <a:pt x="13585" y="3338"/>
                  </a:lnTo>
                  <a:lnTo>
                    <a:pt x="13541" y="3359"/>
                  </a:lnTo>
                  <a:lnTo>
                    <a:pt x="13500" y="3338"/>
                  </a:lnTo>
                  <a:lnTo>
                    <a:pt x="13472" y="3345"/>
                  </a:lnTo>
                  <a:lnTo>
                    <a:pt x="13466" y="3352"/>
                  </a:lnTo>
                  <a:lnTo>
                    <a:pt x="13466" y="3375"/>
                  </a:lnTo>
                  <a:lnTo>
                    <a:pt x="13489" y="3419"/>
                  </a:lnTo>
                  <a:lnTo>
                    <a:pt x="13518" y="3440"/>
                  </a:lnTo>
                  <a:lnTo>
                    <a:pt x="13523" y="3476"/>
                  </a:lnTo>
                  <a:lnTo>
                    <a:pt x="13512" y="3566"/>
                  </a:lnTo>
                  <a:lnTo>
                    <a:pt x="13500" y="3573"/>
                  </a:lnTo>
                  <a:lnTo>
                    <a:pt x="13484" y="3529"/>
                  </a:lnTo>
                  <a:lnTo>
                    <a:pt x="13461" y="3499"/>
                  </a:lnTo>
                  <a:lnTo>
                    <a:pt x="13450" y="3456"/>
                  </a:lnTo>
                  <a:lnTo>
                    <a:pt x="13415" y="3456"/>
                  </a:lnTo>
                  <a:lnTo>
                    <a:pt x="13381" y="3506"/>
                  </a:lnTo>
                  <a:lnTo>
                    <a:pt x="13365" y="3499"/>
                  </a:lnTo>
                  <a:lnTo>
                    <a:pt x="13358" y="3486"/>
                  </a:lnTo>
                  <a:lnTo>
                    <a:pt x="13329" y="3486"/>
                  </a:lnTo>
                  <a:lnTo>
                    <a:pt x="13296" y="3469"/>
                  </a:lnTo>
                  <a:lnTo>
                    <a:pt x="13273" y="3499"/>
                  </a:lnTo>
                  <a:lnTo>
                    <a:pt x="13244" y="3573"/>
                  </a:lnTo>
                  <a:lnTo>
                    <a:pt x="13244" y="3610"/>
                  </a:lnTo>
                  <a:lnTo>
                    <a:pt x="13251" y="3633"/>
                  </a:lnTo>
                  <a:lnTo>
                    <a:pt x="13257" y="3660"/>
                  </a:lnTo>
                  <a:lnTo>
                    <a:pt x="13257" y="3669"/>
                  </a:lnTo>
                  <a:lnTo>
                    <a:pt x="13216" y="3646"/>
                  </a:lnTo>
                  <a:lnTo>
                    <a:pt x="13138" y="3720"/>
                  </a:lnTo>
                  <a:lnTo>
                    <a:pt x="13120" y="3727"/>
                  </a:lnTo>
                  <a:lnTo>
                    <a:pt x="13109" y="3734"/>
                  </a:lnTo>
                  <a:lnTo>
                    <a:pt x="13109" y="3720"/>
                  </a:lnTo>
                  <a:lnTo>
                    <a:pt x="13177" y="3639"/>
                  </a:lnTo>
                  <a:lnTo>
                    <a:pt x="13205" y="3603"/>
                  </a:lnTo>
                  <a:lnTo>
                    <a:pt x="13210" y="3573"/>
                  </a:lnTo>
                  <a:lnTo>
                    <a:pt x="13251" y="3486"/>
                  </a:lnTo>
                  <a:lnTo>
                    <a:pt x="13257" y="3456"/>
                  </a:lnTo>
                  <a:lnTo>
                    <a:pt x="13257" y="3440"/>
                  </a:lnTo>
                  <a:lnTo>
                    <a:pt x="13234" y="3449"/>
                  </a:lnTo>
                  <a:lnTo>
                    <a:pt x="13216" y="3456"/>
                  </a:lnTo>
                  <a:lnTo>
                    <a:pt x="13200" y="3463"/>
                  </a:lnTo>
                  <a:lnTo>
                    <a:pt x="13171" y="3486"/>
                  </a:lnTo>
                  <a:lnTo>
                    <a:pt x="13143" y="3529"/>
                  </a:lnTo>
                  <a:lnTo>
                    <a:pt x="13086" y="3633"/>
                  </a:lnTo>
                  <a:lnTo>
                    <a:pt x="13052" y="3669"/>
                  </a:lnTo>
                  <a:lnTo>
                    <a:pt x="13068" y="3633"/>
                  </a:lnTo>
                  <a:lnTo>
                    <a:pt x="13097" y="3580"/>
                  </a:lnTo>
                  <a:lnTo>
                    <a:pt x="13125" y="3499"/>
                  </a:lnTo>
                  <a:lnTo>
                    <a:pt x="13125" y="3486"/>
                  </a:lnTo>
                  <a:lnTo>
                    <a:pt x="13035" y="3492"/>
                  </a:lnTo>
                  <a:lnTo>
                    <a:pt x="12996" y="3529"/>
                  </a:lnTo>
                  <a:lnTo>
                    <a:pt x="12983" y="3543"/>
                  </a:lnTo>
                  <a:lnTo>
                    <a:pt x="12978" y="3559"/>
                  </a:lnTo>
                  <a:lnTo>
                    <a:pt x="12967" y="3573"/>
                  </a:lnTo>
                  <a:lnTo>
                    <a:pt x="12944" y="3587"/>
                  </a:lnTo>
                  <a:lnTo>
                    <a:pt x="12921" y="3587"/>
                  </a:lnTo>
                  <a:lnTo>
                    <a:pt x="12910" y="3580"/>
                  </a:lnTo>
                  <a:lnTo>
                    <a:pt x="12893" y="3587"/>
                  </a:lnTo>
                  <a:lnTo>
                    <a:pt x="12887" y="3616"/>
                  </a:lnTo>
                  <a:lnTo>
                    <a:pt x="12898" y="3653"/>
                  </a:lnTo>
                  <a:lnTo>
                    <a:pt x="12916" y="3683"/>
                  </a:lnTo>
                  <a:lnTo>
                    <a:pt x="12903" y="3690"/>
                  </a:lnTo>
                  <a:lnTo>
                    <a:pt x="12869" y="3676"/>
                  </a:lnTo>
                  <a:lnTo>
                    <a:pt x="12846" y="3646"/>
                  </a:lnTo>
                  <a:lnTo>
                    <a:pt x="12846" y="3603"/>
                  </a:lnTo>
                  <a:lnTo>
                    <a:pt x="12836" y="3580"/>
                  </a:lnTo>
                  <a:lnTo>
                    <a:pt x="12830" y="3580"/>
                  </a:lnTo>
                  <a:lnTo>
                    <a:pt x="12813" y="3596"/>
                  </a:lnTo>
                  <a:lnTo>
                    <a:pt x="12773" y="3646"/>
                  </a:lnTo>
                  <a:lnTo>
                    <a:pt x="12756" y="3690"/>
                  </a:lnTo>
                  <a:lnTo>
                    <a:pt x="12756" y="3720"/>
                  </a:lnTo>
                  <a:lnTo>
                    <a:pt x="12750" y="3727"/>
                  </a:lnTo>
                  <a:lnTo>
                    <a:pt x="12670" y="3743"/>
                  </a:lnTo>
                  <a:lnTo>
                    <a:pt x="12626" y="3780"/>
                  </a:lnTo>
                  <a:lnTo>
                    <a:pt x="12598" y="3837"/>
                  </a:lnTo>
                  <a:lnTo>
                    <a:pt x="12562" y="3867"/>
                  </a:lnTo>
                  <a:lnTo>
                    <a:pt x="12500" y="3911"/>
                  </a:lnTo>
                  <a:lnTo>
                    <a:pt x="12456" y="3904"/>
                  </a:lnTo>
                  <a:lnTo>
                    <a:pt x="12404" y="3917"/>
                  </a:lnTo>
                  <a:lnTo>
                    <a:pt x="12386" y="3934"/>
                  </a:lnTo>
                  <a:lnTo>
                    <a:pt x="12363" y="3954"/>
                  </a:lnTo>
                  <a:lnTo>
                    <a:pt x="12358" y="3977"/>
                  </a:lnTo>
                  <a:lnTo>
                    <a:pt x="12363" y="3991"/>
                  </a:lnTo>
                  <a:lnTo>
                    <a:pt x="12472" y="4028"/>
                  </a:lnTo>
                  <a:lnTo>
                    <a:pt x="12512" y="4028"/>
                  </a:lnTo>
                  <a:lnTo>
                    <a:pt x="12523" y="4037"/>
                  </a:lnTo>
                  <a:lnTo>
                    <a:pt x="12523" y="4044"/>
                  </a:lnTo>
                  <a:lnTo>
                    <a:pt x="12534" y="4051"/>
                  </a:lnTo>
                  <a:lnTo>
                    <a:pt x="12523" y="4058"/>
                  </a:lnTo>
                  <a:lnTo>
                    <a:pt x="12512" y="4058"/>
                  </a:lnTo>
                  <a:lnTo>
                    <a:pt x="12484" y="4058"/>
                  </a:lnTo>
                  <a:lnTo>
                    <a:pt x="12438" y="4065"/>
                  </a:lnTo>
                  <a:lnTo>
                    <a:pt x="12409" y="4065"/>
                  </a:lnTo>
                  <a:lnTo>
                    <a:pt x="12392" y="4058"/>
                  </a:lnTo>
                  <a:lnTo>
                    <a:pt x="12358" y="4021"/>
                  </a:lnTo>
                  <a:lnTo>
                    <a:pt x="12319" y="4021"/>
                  </a:lnTo>
                  <a:lnTo>
                    <a:pt x="12273" y="4044"/>
                  </a:lnTo>
                  <a:lnTo>
                    <a:pt x="12262" y="4065"/>
                  </a:lnTo>
                  <a:lnTo>
                    <a:pt x="12249" y="4131"/>
                  </a:lnTo>
                  <a:lnTo>
                    <a:pt x="12249" y="4161"/>
                  </a:lnTo>
                  <a:lnTo>
                    <a:pt x="12262" y="4168"/>
                  </a:lnTo>
                  <a:lnTo>
                    <a:pt x="12257" y="4184"/>
                  </a:lnTo>
                  <a:lnTo>
                    <a:pt x="12239" y="4191"/>
                  </a:lnTo>
                  <a:lnTo>
                    <a:pt x="12221" y="4205"/>
                  </a:lnTo>
                  <a:lnTo>
                    <a:pt x="12210" y="4264"/>
                  </a:lnTo>
                  <a:lnTo>
                    <a:pt x="12205" y="4258"/>
                  </a:lnTo>
                  <a:lnTo>
                    <a:pt x="12205" y="4184"/>
                  </a:lnTo>
                  <a:lnTo>
                    <a:pt x="12228" y="4094"/>
                  </a:lnTo>
                  <a:lnTo>
                    <a:pt x="12221" y="4087"/>
                  </a:lnTo>
                  <a:lnTo>
                    <a:pt x="12221" y="4081"/>
                  </a:lnTo>
                  <a:lnTo>
                    <a:pt x="12187" y="4094"/>
                  </a:lnTo>
                  <a:lnTo>
                    <a:pt x="12148" y="4094"/>
                  </a:lnTo>
                  <a:lnTo>
                    <a:pt x="12107" y="4117"/>
                  </a:lnTo>
                  <a:lnTo>
                    <a:pt x="12068" y="4124"/>
                  </a:lnTo>
                  <a:lnTo>
                    <a:pt x="12063" y="4138"/>
                  </a:lnTo>
                  <a:lnTo>
                    <a:pt x="12063" y="4154"/>
                  </a:lnTo>
                  <a:lnTo>
                    <a:pt x="12107" y="4175"/>
                  </a:lnTo>
                  <a:lnTo>
                    <a:pt x="12102" y="4198"/>
                  </a:lnTo>
                  <a:lnTo>
                    <a:pt x="12079" y="4198"/>
                  </a:lnTo>
                  <a:lnTo>
                    <a:pt x="12058" y="4198"/>
                  </a:lnTo>
                  <a:lnTo>
                    <a:pt x="12040" y="4168"/>
                  </a:lnTo>
                  <a:lnTo>
                    <a:pt x="12022" y="4161"/>
                  </a:lnTo>
                  <a:lnTo>
                    <a:pt x="12001" y="4161"/>
                  </a:lnTo>
                  <a:lnTo>
                    <a:pt x="11932" y="4221"/>
                  </a:lnTo>
                  <a:lnTo>
                    <a:pt x="11921" y="4248"/>
                  </a:lnTo>
                  <a:lnTo>
                    <a:pt x="11903" y="4285"/>
                  </a:lnTo>
                  <a:lnTo>
                    <a:pt x="11916" y="4294"/>
                  </a:lnTo>
                  <a:lnTo>
                    <a:pt x="11949" y="4294"/>
                  </a:lnTo>
                  <a:lnTo>
                    <a:pt x="12011" y="4271"/>
                  </a:lnTo>
                  <a:lnTo>
                    <a:pt x="12011" y="4285"/>
                  </a:lnTo>
                  <a:lnTo>
                    <a:pt x="11994" y="4294"/>
                  </a:lnTo>
                  <a:lnTo>
                    <a:pt x="11978" y="4315"/>
                  </a:lnTo>
                  <a:lnTo>
                    <a:pt x="11972" y="4345"/>
                  </a:lnTo>
                  <a:lnTo>
                    <a:pt x="11978" y="4382"/>
                  </a:lnTo>
                  <a:lnTo>
                    <a:pt x="11994" y="4405"/>
                  </a:lnTo>
                  <a:lnTo>
                    <a:pt x="12035" y="4395"/>
                  </a:lnTo>
                  <a:lnTo>
                    <a:pt x="12035" y="4411"/>
                  </a:lnTo>
                  <a:lnTo>
                    <a:pt x="12001" y="4441"/>
                  </a:lnTo>
                  <a:lnTo>
                    <a:pt x="11983" y="4485"/>
                  </a:lnTo>
                  <a:lnTo>
                    <a:pt x="11978" y="4485"/>
                  </a:lnTo>
                  <a:lnTo>
                    <a:pt x="11983" y="4432"/>
                  </a:lnTo>
                  <a:lnTo>
                    <a:pt x="11978" y="4418"/>
                  </a:lnTo>
                  <a:lnTo>
                    <a:pt x="11955" y="4405"/>
                  </a:lnTo>
                  <a:lnTo>
                    <a:pt x="11937" y="4359"/>
                  </a:lnTo>
                  <a:lnTo>
                    <a:pt x="11916" y="4345"/>
                  </a:lnTo>
                  <a:lnTo>
                    <a:pt x="11864" y="4368"/>
                  </a:lnTo>
                  <a:lnTo>
                    <a:pt x="11812" y="4411"/>
                  </a:lnTo>
                  <a:lnTo>
                    <a:pt x="11795" y="4432"/>
                  </a:lnTo>
                  <a:lnTo>
                    <a:pt x="11766" y="4448"/>
                  </a:lnTo>
                  <a:lnTo>
                    <a:pt x="11761" y="4462"/>
                  </a:lnTo>
                  <a:lnTo>
                    <a:pt x="11766" y="4469"/>
                  </a:lnTo>
                  <a:lnTo>
                    <a:pt x="11789" y="4469"/>
                  </a:lnTo>
                  <a:lnTo>
                    <a:pt x="11830" y="4485"/>
                  </a:lnTo>
                  <a:lnTo>
                    <a:pt x="11916" y="4515"/>
                  </a:lnTo>
                  <a:lnTo>
                    <a:pt x="11937" y="4529"/>
                  </a:lnTo>
                  <a:lnTo>
                    <a:pt x="11926" y="4552"/>
                  </a:lnTo>
                  <a:lnTo>
                    <a:pt x="11807" y="4522"/>
                  </a:lnTo>
                  <a:lnTo>
                    <a:pt x="11773" y="4522"/>
                  </a:lnTo>
                  <a:lnTo>
                    <a:pt x="11745" y="4529"/>
                  </a:lnTo>
                  <a:lnTo>
                    <a:pt x="11722" y="4515"/>
                  </a:lnTo>
                  <a:lnTo>
                    <a:pt x="11688" y="4529"/>
                  </a:lnTo>
                  <a:lnTo>
                    <a:pt x="11676" y="4522"/>
                  </a:lnTo>
                  <a:lnTo>
                    <a:pt x="11647" y="4536"/>
                  </a:lnTo>
                  <a:lnTo>
                    <a:pt x="11603" y="4579"/>
                  </a:lnTo>
                  <a:lnTo>
                    <a:pt x="11590" y="4579"/>
                  </a:lnTo>
                  <a:lnTo>
                    <a:pt x="11567" y="4588"/>
                  </a:lnTo>
                  <a:lnTo>
                    <a:pt x="11551" y="4595"/>
                  </a:lnTo>
                  <a:lnTo>
                    <a:pt x="11551" y="4625"/>
                  </a:lnTo>
                  <a:lnTo>
                    <a:pt x="11580" y="4653"/>
                  </a:lnTo>
                  <a:lnTo>
                    <a:pt x="11585" y="4669"/>
                  </a:lnTo>
                  <a:lnTo>
                    <a:pt x="11551" y="4662"/>
                  </a:lnTo>
                  <a:lnTo>
                    <a:pt x="11523" y="4646"/>
                  </a:lnTo>
                  <a:lnTo>
                    <a:pt x="11495" y="4669"/>
                  </a:lnTo>
                  <a:lnTo>
                    <a:pt x="11477" y="4676"/>
                  </a:lnTo>
                  <a:lnTo>
                    <a:pt x="11448" y="4676"/>
                  </a:lnTo>
                  <a:lnTo>
                    <a:pt x="11420" y="4699"/>
                  </a:lnTo>
                  <a:lnTo>
                    <a:pt x="11392" y="4749"/>
                  </a:lnTo>
                  <a:lnTo>
                    <a:pt x="11381" y="4742"/>
                  </a:lnTo>
                  <a:lnTo>
                    <a:pt x="11352" y="4793"/>
                  </a:lnTo>
                  <a:lnTo>
                    <a:pt x="11319" y="4896"/>
                  </a:lnTo>
                  <a:lnTo>
                    <a:pt x="11363" y="4903"/>
                  </a:lnTo>
                  <a:lnTo>
                    <a:pt x="11381" y="4903"/>
                  </a:lnTo>
                  <a:lnTo>
                    <a:pt x="11392" y="4903"/>
                  </a:lnTo>
                  <a:lnTo>
                    <a:pt x="11432" y="4903"/>
                  </a:lnTo>
                  <a:lnTo>
                    <a:pt x="11495" y="4903"/>
                  </a:lnTo>
                  <a:lnTo>
                    <a:pt x="11500" y="4919"/>
                  </a:lnTo>
                  <a:lnTo>
                    <a:pt x="11471" y="4933"/>
                  </a:lnTo>
                  <a:lnTo>
                    <a:pt x="11438" y="4940"/>
                  </a:lnTo>
                  <a:lnTo>
                    <a:pt x="11415" y="4956"/>
                  </a:lnTo>
                  <a:lnTo>
                    <a:pt x="11358" y="4933"/>
                  </a:lnTo>
                  <a:lnTo>
                    <a:pt x="11233" y="4940"/>
                  </a:lnTo>
                  <a:lnTo>
                    <a:pt x="11226" y="4956"/>
                  </a:lnTo>
                  <a:lnTo>
                    <a:pt x="11249" y="4993"/>
                  </a:lnTo>
                  <a:lnTo>
                    <a:pt x="11249" y="5020"/>
                  </a:lnTo>
                  <a:lnTo>
                    <a:pt x="11239" y="5030"/>
                  </a:lnTo>
                  <a:lnTo>
                    <a:pt x="11210" y="5013"/>
                  </a:lnTo>
                  <a:lnTo>
                    <a:pt x="11177" y="5030"/>
                  </a:lnTo>
                  <a:lnTo>
                    <a:pt x="11148" y="5073"/>
                  </a:lnTo>
                  <a:lnTo>
                    <a:pt x="11056" y="5140"/>
                  </a:lnTo>
                  <a:lnTo>
                    <a:pt x="11027" y="5167"/>
                  </a:lnTo>
                  <a:lnTo>
                    <a:pt x="10999" y="5204"/>
                  </a:lnTo>
                  <a:lnTo>
                    <a:pt x="10960" y="5257"/>
                  </a:lnTo>
                  <a:lnTo>
                    <a:pt x="10949" y="5301"/>
                  </a:lnTo>
                  <a:lnTo>
                    <a:pt x="10955" y="5324"/>
                  </a:lnTo>
                  <a:lnTo>
                    <a:pt x="10965" y="5314"/>
                  </a:lnTo>
                  <a:lnTo>
                    <a:pt x="10978" y="5330"/>
                  </a:lnTo>
                  <a:lnTo>
                    <a:pt x="10971" y="5351"/>
                  </a:lnTo>
                  <a:lnTo>
                    <a:pt x="10983" y="5367"/>
                  </a:lnTo>
                  <a:lnTo>
                    <a:pt x="10999" y="5367"/>
                  </a:lnTo>
                  <a:lnTo>
                    <a:pt x="11056" y="5344"/>
                  </a:lnTo>
                  <a:lnTo>
                    <a:pt x="11084" y="5324"/>
                  </a:lnTo>
                  <a:lnTo>
                    <a:pt x="11107" y="5314"/>
                  </a:lnTo>
                  <a:lnTo>
                    <a:pt x="11050" y="5367"/>
                  </a:lnTo>
                  <a:lnTo>
                    <a:pt x="10983" y="5411"/>
                  </a:lnTo>
                  <a:lnTo>
                    <a:pt x="10942" y="5404"/>
                  </a:lnTo>
                  <a:lnTo>
                    <a:pt x="10937" y="5374"/>
                  </a:lnTo>
                  <a:lnTo>
                    <a:pt x="10931" y="5351"/>
                  </a:lnTo>
                  <a:lnTo>
                    <a:pt x="10761" y="5404"/>
                  </a:lnTo>
                  <a:lnTo>
                    <a:pt x="10722" y="5434"/>
                  </a:lnTo>
                  <a:lnTo>
                    <a:pt x="10699" y="5471"/>
                  </a:lnTo>
                  <a:lnTo>
                    <a:pt x="10681" y="5507"/>
                  </a:lnTo>
                  <a:lnTo>
                    <a:pt x="10704" y="5498"/>
                  </a:lnTo>
                  <a:lnTo>
                    <a:pt x="10743" y="5491"/>
                  </a:lnTo>
                  <a:lnTo>
                    <a:pt x="10761" y="5498"/>
                  </a:lnTo>
                  <a:lnTo>
                    <a:pt x="10722" y="5521"/>
                  </a:lnTo>
                  <a:lnTo>
                    <a:pt x="10676" y="5535"/>
                  </a:lnTo>
                  <a:lnTo>
                    <a:pt x="10653" y="5535"/>
                  </a:lnTo>
                  <a:lnTo>
                    <a:pt x="10613" y="5558"/>
                  </a:lnTo>
                  <a:lnTo>
                    <a:pt x="10573" y="5565"/>
                  </a:lnTo>
                  <a:lnTo>
                    <a:pt x="10539" y="5602"/>
                  </a:lnTo>
                  <a:lnTo>
                    <a:pt x="10471" y="5618"/>
                  </a:lnTo>
                  <a:lnTo>
                    <a:pt x="10358" y="5712"/>
                  </a:lnTo>
                  <a:lnTo>
                    <a:pt x="10296" y="5749"/>
                  </a:lnTo>
                  <a:lnTo>
                    <a:pt x="10260" y="5792"/>
                  </a:lnTo>
                  <a:lnTo>
                    <a:pt x="10232" y="5815"/>
                  </a:lnTo>
                  <a:lnTo>
                    <a:pt x="10193" y="5829"/>
                  </a:lnTo>
                  <a:lnTo>
                    <a:pt x="10159" y="5859"/>
                  </a:lnTo>
                  <a:lnTo>
                    <a:pt x="10130" y="5903"/>
                  </a:lnTo>
                  <a:lnTo>
                    <a:pt x="10130" y="5919"/>
                  </a:lnTo>
                  <a:lnTo>
                    <a:pt x="10146" y="5912"/>
                  </a:lnTo>
                  <a:lnTo>
                    <a:pt x="10169" y="5919"/>
                  </a:lnTo>
                  <a:lnTo>
                    <a:pt x="10164" y="5962"/>
                  </a:lnTo>
                  <a:lnTo>
                    <a:pt x="10164" y="5985"/>
                  </a:lnTo>
                  <a:lnTo>
                    <a:pt x="10164" y="6013"/>
                  </a:lnTo>
                  <a:lnTo>
                    <a:pt x="10187" y="6029"/>
                  </a:lnTo>
                  <a:lnTo>
                    <a:pt x="10255" y="6022"/>
                  </a:lnTo>
                  <a:lnTo>
                    <a:pt x="10415" y="5962"/>
                  </a:lnTo>
                  <a:lnTo>
                    <a:pt x="10448" y="5932"/>
                  </a:lnTo>
                  <a:lnTo>
                    <a:pt x="10443" y="5896"/>
                  </a:lnTo>
                  <a:lnTo>
                    <a:pt x="10438" y="5889"/>
                  </a:lnTo>
                  <a:lnTo>
                    <a:pt x="10482" y="5866"/>
                  </a:lnTo>
                  <a:lnTo>
                    <a:pt x="10523" y="5852"/>
                  </a:lnTo>
                  <a:lnTo>
                    <a:pt x="10539" y="5852"/>
                  </a:lnTo>
                  <a:lnTo>
                    <a:pt x="10562" y="5866"/>
                  </a:lnTo>
                  <a:lnTo>
                    <a:pt x="10562" y="5882"/>
                  </a:lnTo>
                  <a:lnTo>
                    <a:pt x="10516" y="5896"/>
                  </a:lnTo>
                  <a:lnTo>
                    <a:pt x="10487" y="5912"/>
                  </a:lnTo>
                  <a:lnTo>
                    <a:pt x="10487" y="5926"/>
                  </a:lnTo>
                  <a:lnTo>
                    <a:pt x="10505" y="5932"/>
                  </a:lnTo>
                  <a:lnTo>
                    <a:pt x="10505" y="5955"/>
                  </a:lnTo>
                  <a:lnTo>
                    <a:pt x="10505" y="5969"/>
                  </a:lnTo>
                  <a:lnTo>
                    <a:pt x="10471" y="5985"/>
                  </a:lnTo>
                  <a:lnTo>
                    <a:pt x="10438" y="5999"/>
                  </a:lnTo>
                  <a:lnTo>
                    <a:pt x="10402" y="5999"/>
                  </a:lnTo>
                  <a:lnTo>
                    <a:pt x="10358" y="6006"/>
                  </a:lnTo>
                  <a:lnTo>
                    <a:pt x="10340" y="6022"/>
                  </a:lnTo>
                  <a:lnTo>
                    <a:pt x="10317" y="6050"/>
                  </a:lnTo>
                  <a:lnTo>
                    <a:pt x="10317" y="6059"/>
                  </a:lnTo>
                  <a:lnTo>
                    <a:pt x="10317" y="6102"/>
                  </a:lnTo>
                  <a:lnTo>
                    <a:pt x="10306" y="6096"/>
                  </a:lnTo>
                  <a:lnTo>
                    <a:pt x="10278" y="6096"/>
                  </a:lnTo>
                  <a:lnTo>
                    <a:pt x="10232" y="6073"/>
                  </a:lnTo>
                  <a:lnTo>
                    <a:pt x="10198" y="6066"/>
                  </a:lnTo>
                  <a:lnTo>
                    <a:pt x="10175" y="6073"/>
                  </a:lnTo>
                  <a:lnTo>
                    <a:pt x="10153" y="6086"/>
                  </a:lnTo>
                  <a:lnTo>
                    <a:pt x="10146" y="6080"/>
                  </a:lnTo>
                  <a:lnTo>
                    <a:pt x="10153" y="6036"/>
                  </a:lnTo>
                  <a:lnTo>
                    <a:pt x="10146" y="6029"/>
                  </a:lnTo>
                  <a:lnTo>
                    <a:pt x="10141" y="6006"/>
                  </a:lnTo>
                  <a:lnTo>
                    <a:pt x="10136" y="5949"/>
                  </a:lnTo>
                  <a:lnTo>
                    <a:pt x="10113" y="5949"/>
                  </a:lnTo>
                  <a:lnTo>
                    <a:pt x="10097" y="5955"/>
                  </a:lnTo>
                  <a:lnTo>
                    <a:pt x="10050" y="5949"/>
                  </a:lnTo>
                  <a:lnTo>
                    <a:pt x="9994" y="5992"/>
                  </a:lnTo>
                  <a:lnTo>
                    <a:pt x="9983" y="5985"/>
                  </a:lnTo>
                  <a:lnTo>
                    <a:pt x="9988" y="5969"/>
                  </a:lnTo>
                  <a:lnTo>
                    <a:pt x="10017" y="5939"/>
                  </a:lnTo>
                  <a:lnTo>
                    <a:pt x="10022" y="5926"/>
                  </a:lnTo>
                  <a:lnTo>
                    <a:pt x="9970" y="5882"/>
                  </a:lnTo>
                  <a:lnTo>
                    <a:pt x="9937" y="5882"/>
                  </a:lnTo>
                  <a:lnTo>
                    <a:pt x="9914" y="5882"/>
                  </a:lnTo>
                  <a:lnTo>
                    <a:pt x="9862" y="5903"/>
                  </a:lnTo>
                  <a:lnTo>
                    <a:pt x="9846" y="5919"/>
                  </a:lnTo>
                  <a:lnTo>
                    <a:pt x="9841" y="5949"/>
                  </a:lnTo>
                  <a:lnTo>
                    <a:pt x="9857" y="5962"/>
                  </a:lnTo>
                  <a:lnTo>
                    <a:pt x="9880" y="5969"/>
                  </a:lnTo>
                  <a:lnTo>
                    <a:pt x="9880" y="5992"/>
                  </a:lnTo>
                  <a:lnTo>
                    <a:pt x="9869" y="6013"/>
                  </a:lnTo>
                  <a:lnTo>
                    <a:pt x="9851" y="6022"/>
                  </a:lnTo>
                  <a:lnTo>
                    <a:pt x="9784" y="6013"/>
                  </a:lnTo>
                  <a:lnTo>
                    <a:pt x="9756" y="6036"/>
                  </a:lnTo>
                  <a:lnTo>
                    <a:pt x="9732" y="6066"/>
                  </a:lnTo>
                  <a:lnTo>
                    <a:pt x="9732" y="6109"/>
                  </a:lnTo>
                  <a:lnTo>
                    <a:pt x="9743" y="6139"/>
                  </a:lnTo>
                  <a:lnTo>
                    <a:pt x="9766" y="6233"/>
                  </a:lnTo>
                  <a:lnTo>
                    <a:pt x="9761" y="6256"/>
                  </a:lnTo>
                  <a:lnTo>
                    <a:pt x="9720" y="6176"/>
                  </a:lnTo>
                  <a:lnTo>
                    <a:pt x="9709" y="6153"/>
                  </a:lnTo>
                  <a:lnTo>
                    <a:pt x="9709" y="6096"/>
                  </a:lnTo>
                  <a:lnTo>
                    <a:pt x="9663" y="6073"/>
                  </a:lnTo>
                  <a:lnTo>
                    <a:pt x="9635" y="6066"/>
                  </a:lnTo>
                  <a:lnTo>
                    <a:pt x="9624" y="6059"/>
                  </a:lnTo>
                  <a:lnTo>
                    <a:pt x="9601" y="6059"/>
                  </a:lnTo>
                  <a:lnTo>
                    <a:pt x="9549" y="6080"/>
                  </a:lnTo>
                  <a:lnTo>
                    <a:pt x="9459" y="6080"/>
                  </a:lnTo>
                  <a:lnTo>
                    <a:pt x="9443" y="6086"/>
                  </a:lnTo>
                  <a:lnTo>
                    <a:pt x="9430" y="6102"/>
                  </a:lnTo>
                  <a:lnTo>
                    <a:pt x="9379" y="6146"/>
                  </a:lnTo>
                  <a:lnTo>
                    <a:pt x="9351" y="6176"/>
                  </a:lnTo>
                  <a:lnTo>
                    <a:pt x="9358" y="6190"/>
                  </a:lnTo>
                  <a:lnTo>
                    <a:pt x="9414" y="6197"/>
                  </a:lnTo>
                  <a:lnTo>
                    <a:pt x="9436" y="6190"/>
                  </a:lnTo>
                  <a:lnTo>
                    <a:pt x="9464" y="6197"/>
                  </a:lnTo>
                  <a:lnTo>
                    <a:pt x="9487" y="6233"/>
                  </a:lnTo>
                  <a:lnTo>
                    <a:pt x="9629" y="6250"/>
                  </a:lnTo>
                  <a:lnTo>
                    <a:pt x="9629" y="6270"/>
                  </a:lnTo>
                  <a:lnTo>
                    <a:pt x="9567" y="6256"/>
                  </a:lnTo>
                  <a:lnTo>
                    <a:pt x="9505" y="6263"/>
                  </a:lnTo>
                  <a:lnTo>
                    <a:pt x="9493" y="6270"/>
                  </a:lnTo>
                  <a:lnTo>
                    <a:pt x="9487" y="6293"/>
                  </a:lnTo>
                  <a:lnTo>
                    <a:pt x="9516" y="6316"/>
                  </a:lnTo>
                  <a:lnTo>
                    <a:pt x="9505" y="6323"/>
                  </a:lnTo>
                  <a:lnTo>
                    <a:pt x="9482" y="6323"/>
                  </a:lnTo>
                  <a:lnTo>
                    <a:pt x="9464" y="6323"/>
                  </a:lnTo>
                  <a:lnTo>
                    <a:pt x="9436" y="6279"/>
                  </a:lnTo>
                  <a:lnTo>
                    <a:pt x="9379" y="6243"/>
                  </a:lnTo>
                  <a:lnTo>
                    <a:pt x="9340" y="6220"/>
                  </a:lnTo>
                  <a:lnTo>
                    <a:pt x="9306" y="6220"/>
                  </a:lnTo>
                  <a:lnTo>
                    <a:pt x="9272" y="6213"/>
                  </a:lnTo>
                  <a:lnTo>
                    <a:pt x="9255" y="6206"/>
                  </a:lnTo>
                  <a:lnTo>
                    <a:pt x="9232" y="6213"/>
                  </a:lnTo>
                  <a:lnTo>
                    <a:pt x="9208" y="6233"/>
                  </a:lnTo>
                  <a:lnTo>
                    <a:pt x="9187" y="6250"/>
                  </a:lnTo>
                  <a:lnTo>
                    <a:pt x="9169" y="6263"/>
                  </a:lnTo>
                  <a:lnTo>
                    <a:pt x="9164" y="6286"/>
                  </a:lnTo>
                  <a:lnTo>
                    <a:pt x="9192" y="6293"/>
                  </a:lnTo>
                  <a:lnTo>
                    <a:pt x="9237" y="6293"/>
                  </a:lnTo>
                  <a:lnTo>
                    <a:pt x="9288" y="6300"/>
                  </a:lnTo>
                  <a:lnTo>
                    <a:pt x="9265" y="6316"/>
                  </a:lnTo>
                  <a:lnTo>
                    <a:pt x="9255" y="6323"/>
                  </a:lnTo>
                  <a:lnTo>
                    <a:pt x="9164" y="6316"/>
                  </a:lnTo>
                  <a:lnTo>
                    <a:pt x="9141" y="6307"/>
                  </a:lnTo>
                  <a:lnTo>
                    <a:pt x="9136" y="6293"/>
                  </a:lnTo>
                  <a:lnTo>
                    <a:pt x="9130" y="6270"/>
                  </a:lnTo>
                  <a:lnTo>
                    <a:pt x="9118" y="6263"/>
                  </a:lnTo>
                  <a:lnTo>
                    <a:pt x="9089" y="6270"/>
                  </a:lnTo>
                  <a:lnTo>
                    <a:pt x="9073" y="6263"/>
                  </a:lnTo>
                  <a:lnTo>
                    <a:pt x="9022" y="6286"/>
                  </a:lnTo>
                  <a:lnTo>
                    <a:pt x="8993" y="6316"/>
                  </a:lnTo>
                  <a:lnTo>
                    <a:pt x="8976" y="6330"/>
                  </a:lnTo>
                  <a:lnTo>
                    <a:pt x="8947" y="6353"/>
                  </a:lnTo>
                  <a:lnTo>
                    <a:pt x="8937" y="6344"/>
                  </a:lnTo>
                  <a:lnTo>
                    <a:pt x="8931" y="6323"/>
                  </a:lnTo>
                  <a:lnTo>
                    <a:pt x="8908" y="6330"/>
                  </a:lnTo>
                  <a:lnTo>
                    <a:pt x="8867" y="6390"/>
                  </a:lnTo>
                  <a:lnTo>
                    <a:pt x="8862" y="6426"/>
                  </a:lnTo>
                  <a:lnTo>
                    <a:pt x="8880" y="6447"/>
                  </a:lnTo>
                  <a:lnTo>
                    <a:pt x="8924" y="6463"/>
                  </a:lnTo>
                  <a:lnTo>
                    <a:pt x="8960" y="6484"/>
                  </a:lnTo>
                  <a:lnTo>
                    <a:pt x="9038" y="6557"/>
                  </a:lnTo>
                  <a:lnTo>
                    <a:pt x="9095" y="6580"/>
                  </a:lnTo>
                  <a:lnTo>
                    <a:pt x="9159" y="6580"/>
                  </a:lnTo>
                  <a:lnTo>
                    <a:pt x="9164" y="6594"/>
                  </a:lnTo>
                  <a:lnTo>
                    <a:pt x="9095" y="6601"/>
                  </a:lnTo>
                  <a:lnTo>
                    <a:pt x="8999" y="6580"/>
                  </a:lnTo>
                  <a:lnTo>
                    <a:pt x="8965" y="6544"/>
                  </a:lnTo>
                  <a:lnTo>
                    <a:pt x="8914" y="6484"/>
                  </a:lnTo>
                  <a:lnTo>
                    <a:pt x="8839" y="6463"/>
                  </a:lnTo>
                  <a:lnTo>
                    <a:pt x="8818" y="6440"/>
                  </a:lnTo>
                  <a:lnTo>
                    <a:pt x="8800" y="6447"/>
                  </a:lnTo>
                  <a:lnTo>
                    <a:pt x="8777" y="6484"/>
                  </a:lnTo>
                  <a:lnTo>
                    <a:pt x="8761" y="6528"/>
                  </a:lnTo>
                  <a:lnTo>
                    <a:pt x="8761" y="6564"/>
                  </a:lnTo>
                  <a:lnTo>
                    <a:pt x="8777" y="6587"/>
                  </a:lnTo>
                  <a:lnTo>
                    <a:pt x="8771" y="6631"/>
                  </a:lnTo>
                  <a:lnTo>
                    <a:pt x="8782" y="6661"/>
                  </a:lnTo>
                  <a:lnTo>
                    <a:pt x="8795" y="6675"/>
                  </a:lnTo>
                  <a:lnTo>
                    <a:pt x="8771" y="6684"/>
                  </a:lnTo>
                  <a:lnTo>
                    <a:pt x="8754" y="6675"/>
                  </a:lnTo>
                  <a:lnTo>
                    <a:pt x="8715" y="6675"/>
                  </a:lnTo>
                  <a:lnTo>
                    <a:pt x="8697" y="6698"/>
                  </a:lnTo>
                  <a:lnTo>
                    <a:pt x="8676" y="6764"/>
                  </a:lnTo>
                  <a:lnTo>
                    <a:pt x="8681" y="6801"/>
                  </a:lnTo>
                  <a:lnTo>
                    <a:pt x="8709" y="6858"/>
                  </a:lnTo>
                  <a:lnTo>
                    <a:pt x="8732" y="6875"/>
                  </a:lnTo>
                  <a:lnTo>
                    <a:pt x="8782" y="6868"/>
                  </a:lnTo>
                  <a:lnTo>
                    <a:pt x="8880" y="6888"/>
                  </a:lnTo>
                  <a:lnTo>
                    <a:pt x="8931" y="6925"/>
                  </a:lnTo>
                  <a:lnTo>
                    <a:pt x="8960" y="6925"/>
                  </a:lnTo>
                  <a:lnTo>
                    <a:pt x="8993" y="6888"/>
                  </a:lnTo>
                  <a:lnTo>
                    <a:pt x="9009" y="6868"/>
                  </a:lnTo>
                  <a:lnTo>
                    <a:pt x="9017" y="6875"/>
                  </a:lnTo>
                  <a:lnTo>
                    <a:pt x="8999" y="6904"/>
                  </a:lnTo>
                  <a:lnTo>
                    <a:pt x="9004" y="6918"/>
                  </a:lnTo>
                  <a:lnTo>
                    <a:pt x="9033" y="6932"/>
                  </a:lnTo>
                  <a:lnTo>
                    <a:pt x="9056" y="6962"/>
                  </a:lnTo>
                  <a:lnTo>
                    <a:pt x="9107" y="6978"/>
                  </a:lnTo>
                  <a:lnTo>
                    <a:pt x="9130" y="6978"/>
                  </a:lnTo>
                  <a:lnTo>
                    <a:pt x="9141" y="6962"/>
                  </a:lnTo>
                  <a:lnTo>
                    <a:pt x="9152" y="6925"/>
                  </a:lnTo>
                  <a:lnTo>
                    <a:pt x="9180" y="6881"/>
                  </a:lnTo>
                  <a:lnTo>
                    <a:pt x="9221" y="6858"/>
                  </a:lnTo>
                  <a:lnTo>
                    <a:pt x="9221" y="6875"/>
                  </a:lnTo>
                  <a:lnTo>
                    <a:pt x="9169" y="6918"/>
                  </a:lnTo>
                  <a:lnTo>
                    <a:pt x="9164" y="6962"/>
                  </a:lnTo>
                  <a:lnTo>
                    <a:pt x="9203" y="6985"/>
                  </a:lnTo>
                  <a:lnTo>
                    <a:pt x="9187" y="6999"/>
                  </a:lnTo>
                  <a:lnTo>
                    <a:pt x="9061" y="6999"/>
                  </a:lnTo>
                  <a:lnTo>
                    <a:pt x="9050" y="7035"/>
                  </a:lnTo>
                  <a:lnTo>
                    <a:pt x="9045" y="7065"/>
                  </a:lnTo>
                  <a:lnTo>
                    <a:pt x="9033" y="7065"/>
                  </a:lnTo>
                  <a:lnTo>
                    <a:pt x="9027" y="7042"/>
                  </a:lnTo>
                  <a:lnTo>
                    <a:pt x="9038" y="7015"/>
                  </a:lnTo>
                  <a:lnTo>
                    <a:pt x="9033" y="6985"/>
                  </a:lnTo>
                  <a:lnTo>
                    <a:pt x="9017" y="6955"/>
                  </a:lnTo>
                  <a:lnTo>
                    <a:pt x="8981" y="6948"/>
                  </a:lnTo>
                  <a:lnTo>
                    <a:pt x="8931" y="6955"/>
                  </a:lnTo>
                  <a:lnTo>
                    <a:pt x="8903" y="6948"/>
                  </a:lnTo>
                  <a:lnTo>
                    <a:pt x="8846" y="6904"/>
                  </a:lnTo>
                  <a:lnTo>
                    <a:pt x="8732" y="6895"/>
                  </a:lnTo>
                  <a:lnTo>
                    <a:pt x="8686" y="6888"/>
                  </a:lnTo>
                  <a:lnTo>
                    <a:pt x="8668" y="6875"/>
                  </a:lnTo>
                  <a:lnTo>
                    <a:pt x="8652" y="6858"/>
                  </a:lnTo>
                  <a:lnTo>
                    <a:pt x="8624" y="6868"/>
                  </a:lnTo>
                  <a:lnTo>
                    <a:pt x="8606" y="6918"/>
                  </a:lnTo>
                  <a:lnTo>
                    <a:pt x="8583" y="6955"/>
                  </a:lnTo>
                  <a:lnTo>
                    <a:pt x="8562" y="7035"/>
                  </a:lnTo>
                  <a:lnTo>
                    <a:pt x="8555" y="7072"/>
                  </a:lnTo>
                  <a:lnTo>
                    <a:pt x="8573" y="7116"/>
                  </a:lnTo>
                  <a:lnTo>
                    <a:pt x="8624" y="7109"/>
                  </a:lnTo>
                  <a:lnTo>
                    <a:pt x="8668" y="7079"/>
                  </a:lnTo>
                  <a:lnTo>
                    <a:pt x="8681" y="7088"/>
                  </a:lnTo>
                  <a:lnTo>
                    <a:pt x="8647" y="7116"/>
                  </a:lnTo>
                  <a:lnTo>
                    <a:pt x="8533" y="7153"/>
                  </a:lnTo>
                  <a:lnTo>
                    <a:pt x="8521" y="7169"/>
                  </a:lnTo>
                  <a:lnTo>
                    <a:pt x="8498" y="7242"/>
                  </a:lnTo>
                  <a:lnTo>
                    <a:pt x="8498" y="7300"/>
                  </a:lnTo>
                  <a:lnTo>
                    <a:pt x="8516" y="7336"/>
                  </a:lnTo>
                  <a:lnTo>
                    <a:pt x="8549" y="7346"/>
                  </a:lnTo>
                  <a:lnTo>
                    <a:pt x="8567" y="7352"/>
                  </a:lnTo>
                  <a:lnTo>
                    <a:pt x="8567" y="7373"/>
                  </a:lnTo>
                  <a:lnTo>
                    <a:pt x="8516" y="7382"/>
                  </a:lnTo>
                  <a:lnTo>
                    <a:pt x="8487" y="7373"/>
                  </a:lnTo>
                  <a:lnTo>
                    <a:pt x="8469" y="7359"/>
                  </a:lnTo>
                  <a:lnTo>
                    <a:pt x="8453" y="7352"/>
                  </a:lnTo>
                  <a:lnTo>
                    <a:pt x="8441" y="7366"/>
                  </a:lnTo>
                  <a:lnTo>
                    <a:pt x="8436" y="7403"/>
                  </a:lnTo>
                  <a:lnTo>
                    <a:pt x="8413" y="7440"/>
                  </a:lnTo>
                  <a:lnTo>
                    <a:pt x="8379" y="7470"/>
                  </a:lnTo>
                  <a:lnTo>
                    <a:pt x="8356" y="7520"/>
                  </a:lnTo>
                  <a:lnTo>
                    <a:pt x="8345" y="7550"/>
                  </a:lnTo>
                  <a:lnTo>
                    <a:pt x="8345" y="7566"/>
                  </a:lnTo>
                  <a:lnTo>
                    <a:pt x="8356" y="7573"/>
                  </a:lnTo>
                  <a:lnTo>
                    <a:pt x="8374" y="7550"/>
                  </a:lnTo>
                  <a:lnTo>
                    <a:pt x="8384" y="7543"/>
                  </a:lnTo>
                  <a:lnTo>
                    <a:pt x="8413" y="7529"/>
                  </a:lnTo>
                  <a:lnTo>
                    <a:pt x="8459" y="7506"/>
                  </a:lnTo>
                  <a:lnTo>
                    <a:pt x="8493" y="7470"/>
                  </a:lnTo>
                  <a:lnTo>
                    <a:pt x="8544" y="7426"/>
                  </a:lnTo>
                  <a:lnTo>
                    <a:pt x="8573" y="7433"/>
                  </a:lnTo>
                  <a:lnTo>
                    <a:pt x="8596" y="7410"/>
                  </a:lnTo>
                  <a:lnTo>
                    <a:pt x="8619" y="7373"/>
                  </a:lnTo>
                  <a:lnTo>
                    <a:pt x="8647" y="7352"/>
                  </a:lnTo>
                  <a:lnTo>
                    <a:pt x="8692" y="7323"/>
                  </a:lnTo>
                  <a:lnTo>
                    <a:pt x="8715" y="7300"/>
                  </a:lnTo>
                  <a:lnTo>
                    <a:pt x="8771" y="7279"/>
                  </a:lnTo>
                  <a:lnTo>
                    <a:pt x="8885" y="7272"/>
                  </a:lnTo>
                  <a:lnTo>
                    <a:pt x="8931" y="7286"/>
                  </a:lnTo>
                  <a:lnTo>
                    <a:pt x="8914" y="7293"/>
                  </a:lnTo>
                  <a:lnTo>
                    <a:pt x="8874" y="7293"/>
                  </a:lnTo>
                  <a:lnTo>
                    <a:pt x="8851" y="7309"/>
                  </a:lnTo>
                  <a:lnTo>
                    <a:pt x="8828" y="7329"/>
                  </a:lnTo>
                  <a:lnTo>
                    <a:pt x="8754" y="7426"/>
                  </a:lnTo>
                  <a:lnTo>
                    <a:pt x="8766" y="7396"/>
                  </a:lnTo>
                  <a:lnTo>
                    <a:pt x="8805" y="7323"/>
                  </a:lnTo>
                  <a:lnTo>
                    <a:pt x="8805" y="7300"/>
                  </a:lnTo>
                  <a:lnTo>
                    <a:pt x="8761" y="7309"/>
                  </a:lnTo>
                  <a:lnTo>
                    <a:pt x="8686" y="7352"/>
                  </a:lnTo>
                  <a:lnTo>
                    <a:pt x="8663" y="7382"/>
                  </a:lnTo>
                  <a:lnTo>
                    <a:pt x="8658" y="7403"/>
                  </a:lnTo>
                  <a:lnTo>
                    <a:pt x="8640" y="7426"/>
                  </a:lnTo>
                  <a:lnTo>
                    <a:pt x="8612" y="7440"/>
                  </a:lnTo>
                  <a:lnTo>
                    <a:pt x="8544" y="7483"/>
                  </a:lnTo>
                  <a:lnTo>
                    <a:pt x="8521" y="7506"/>
                  </a:lnTo>
                  <a:lnTo>
                    <a:pt x="8516" y="7536"/>
                  </a:lnTo>
                  <a:lnTo>
                    <a:pt x="8526" y="7543"/>
                  </a:lnTo>
                  <a:lnTo>
                    <a:pt x="8562" y="7550"/>
                  </a:lnTo>
                  <a:lnTo>
                    <a:pt x="8578" y="7550"/>
                  </a:lnTo>
                  <a:lnTo>
                    <a:pt x="8619" y="7557"/>
                  </a:lnTo>
                  <a:lnTo>
                    <a:pt x="8619" y="7566"/>
                  </a:lnTo>
                  <a:lnTo>
                    <a:pt x="8549" y="7580"/>
                  </a:lnTo>
                  <a:lnTo>
                    <a:pt x="8521" y="7580"/>
                  </a:lnTo>
                  <a:lnTo>
                    <a:pt x="8487" y="7610"/>
                  </a:lnTo>
                  <a:lnTo>
                    <a:pt x="8448" y="7580"/>
                  </a:lnTo>
                  <a:lnTo>
                    <a:pt x="8441" y="7566"/>
                  </a:lnTo>
                  <a:lnTo>
                    <a:pt x="8430" y="7557"/>
                  </a:lnTo>
                  <a:lnTo>
                    <a:pt x="8402" y="7580"/>
                  </a:lnTo>
                  <a:lnTo>
                    <a:pt x="8379" y="7580"/>
                  </a:lnTo>
                  <a:lnTo>
                    <a:pt x="8350" y="7610"/>
                  </a:lnTo>
                  <a:lnTo>
                    <a:pt x="8311" y="7660"/>
                  </a:lnTo>
                  <a:lnTo>
                    <a:pt x="8255" y="7771"/>
                  </a:lnTo>
                  <a:lnTo>
                    <a:pt x="8249" y="7807"/>
                  </a:lnTo>
                  <a:lnTo>
                    <a:pt x="8288" y="7823"/>
                  </a:lnTo>
                  <a:lnTo>
                    <a:pt x="8322" y="7807"/>
                  </a:lnTo>
                  <a:lnTo>
                    <a:pt x="8363" y="7771"/>
                  </a:lnTo>
                  <a:lnTo>
                    <a:pt x="8384" y="7771"/>
                  </a:lnTo>
                  <a:lnTo>
                    <a:pt x="8402" y="7764"/>
                  </a:lnTo>
                  <a:lnTo>
                    <a:pt x="8436" y="7764"/>
                  </a:lnTo>
                  <a:lnTo>
                    <a:pt x="8487" y="7750"/>
                  </a:lnTo>
                  <a:lnTo>
                    <a:pt x="8533" y="7720"/>
                  </a:lnTo>
                  <a:lnTo>
                    <a:pt x="8567" y="7713"/>
                  </a:lnTo>
                  <a:lnTo>
                    <a:pt x="8601" y="7704"/>
                  </a:lnTo>
                  <a:lnTo>
                    <a:pt x="8601" y="7713"/>
                  </a:lnTo>
                  <a:lnTo>
                    <a:pt x="8567" y="7727"/>
                  </a:lnTo>
                  <a:lnTo>
                    <a:pt x="8533" y="7750"/>
                  </a:lnTo>
                  <a:lnTo>
                    <a:pt x="8482" y="7771"/>
                  </a:lnTo>
                  <a:lnTo>
                    <a:pt x="8448" y="7800"/>
                  </a:lnTo>
                  <a:lnTo>
                    <a:pt x="8430" y="7830"/>
                  </a:lnTo>
                  <a:lnTo>
                    <a:pt x="8430" y="7860"/>
                  </a:lnTo>
                  <a:lnTo>
                    <a:pt x="8413" y="7881"/>
                  </a:lnTo>
                  <a:lnTo>
                    <a:pt x="8391" y="7897"/>
                  </a:lnTo>
                  <a:lnTo>
                    <a:pt x="8384" y="7911"/>
                  </a:lnTo>
                  <a:lnTo>
                    <a:pt x="8397" y="7961"/>
                  </a:lnTo>
                  <a:lnTo>
                    <a:pt x="8407" y="7984"/>
                  </a:lnTo>
                  <a:lnTo>
                    <a:pt x="8469" y="7970"/>
                  </a:lnTo>
                  <a:lnTo>
                    <a:pt x="8477" y="7984"/>
                  </a:lnTo>
                  <a:lnTo>
                    <a:pt x="8430" y="7998"/>
                  </a:lnTo>
                  <a:lnTo>
                    <a:pt x="8402" y="8028"/>
                  </a:lnTo>
                  <a:lnTo>
                    <a:pt x="8391" y="8028"/>
                  </a:lnTo>
                  <a:lnTo>
                    <a:pt x="8356" y="7961"/>
                  </a:lnTo>
                  <a:lnTo>
                    <a:pt x="8311" y="7918"/>
                  </a:lnTo>
                  <a:lnTo>
                    <a:pt x="8294" y="7934"/>
                  </a:lnTo>
                  <a:lnTo>
                    <a:pt x="8255" y="8007"/>
                  </a:lnTo>
                  <a:lnTo>
                    <a:pt x="8231" y="8051"/>
                  </a:lnTo>
                  <a:lnTo>
                    <a:pt x="8226" y="8108"/>
                  </a:lnTo>
                  <a:lnTo>
                    <a:pt x="8231" y="8168"/>
                  </a:lnTo>
                  <a:lnTo>
                    <a:pt x="8271" y="8235"/>
                  </a:lnTo>
                  <a:lnTo>
                    <a:pt x="8278" y="8271"/>
                  </a:lnTo>
                  <a:lnTo>
                    <a:pt x="8327" y="8345"/>
                  </a:lnTo>
                  <a:lnTo>
                    <a:pt x="8350" y="8359"/>
                  </a:lnTo>
                  <a:lnTo>
                    <a:pt x="8384" y="8366"/>
                  </a:lnTo>
                  <a:lnTo>
                    <a:pt x="8391" y="8375"/>
                  </a:lnTo>
                  <a:lnTo>
                    <a:pt x="8391" y="8389"/>
                  </a:lnTo>
                  <a:lnTo>
                    <a:pt x="8391" y="8396"/>
                  </a:lnTo>
                  <a:lnTo>
                    <a:pt x="8363" y="8412"/>
                  </a:lnTo>
                  <a:lnTo>
                    <a:pt x="8340" y="8432"/>
                  </a:lnTo>
                  <a:lnTo>
                    <a:pt x="8340" y="8448"/>
                  </a:lnTo>
                  <a:lnTo>
                    <a:pt x="8368" y="8476"/>
                  </a:lnTo>
                  <a:lnTo>
                    <a:pt x="8379" y="8469"/>
                  </a:lnTo>
                  <a:lnTo>
                    <a:pt x="8391" y="8448"/>
                  </a:lnTo>
                  <a:lnTo>
                    <a:pt x="8402" y="8439"/>
                  </a:lnTo>
                  <a:lnTo>
                    <a:pt x="8420" y="8448"/>
                  </a:lnTo>
                  <a:lnTo>
                    <a:pt x="8425" y="8448"/>
                  </a:lnTo>
                  <a:lnTo>
                    <a:pt x="8413" y="8462"/>
                  </a:lnTo>
                  <a:lnTo>
                    <a:pt x="8413" y="8469"/>
                  </a:lnTo>
                  <a:lnTo>
                    <a:pt x="8407" y="8485"/>
                  </a:lnTo>
                  <a:lnTo>
                    <a:pt x="8420" y="8513"/>
                  </a:lnTo>
                  <a:lnTo>
                    <a:pt x="8469" y="8522"/>
                  </a:lnTo>
                  <a:lnTo>
                    <a:pt x="8526" y="8559"/>
                  </a:lnTo>
                  <a:lnTo>
                    <a:pt x="8629" y="8559"/>
                  </a:lnTo>
                  <a:lnTo>
                    <a:pt x="8681" y="8536"/>
                  </a:lnTo>
                  <a:lnTo>
                    <a:pt x="8709" y="8543"/>
                  </a:lnTo>
                  <a:lnTo>
                    <a:pt x="8761" y="8513"/>
                  </a:lnTo>
                  <a:lnTo>
                    <a:pt x="8823" y="8492"/>
                  </a:lnTo>
                  <a:lnTo>
                    <a:pt x="8965" y="8389"/>
                  </a:lnTo>
                  <a:lnTo>
                    <a:pt x="9045" y="8359"/>
                  </a:lnTo>
                  <a:lnTo>
                    <a:pt x="9056" y="8338"/>
                  </a:lnTo>
                  <a:lnTo>
                    <a:pt x="9066" y="8329"/>
                  </a:lnTo>
                  <a:lnTo>
                    <a:pt x="9089" y="8329"/>
                  </a:lnTo>
                  <a:lnTo>
                    <a:pt x="9118" y="8308"/>
                  </a:lnTo>
                  <a:lnTo>
                    <a:pt x="9107" y="8278"/>
                  </a:lnTo>
                  <a:lnTo>
                    <a:pt x="9175" y="8255"/>
                  </a:lnTo>
                  <a:lnTo>
                    <a:pt x="9192" y="8255"/>
                  </a:lnTo>
                  <a:lnTo>
                    <a:pt x="9208" y="8242"/>
                  </a:lnTo>
                  <a:lnTo>
                    <a:pt x="9221" y="8228"/>
                  </a:lnTo>
                  <a:lnTo>
                    <a:pt x="9221" y="8191"/>
                  </a:lnTo>
                  <a:lnTo>
                    <a:pt x="9208" y="8168"/>
                  </a:lnTo>
                  <a:lnTo>
                    <a:pt x="9232" y="8168"/>
                  </a:lnTo>
                  <a:lnTo>
                    <a:pt x="9249" y="8228"/>
                  </a:lnTo>
                  <a:lnTo>
                    <a:pt x="9244" y="8265"/>
                  </a:lnTo>
                  <a:lnTo>
                    <a:pt x="9272" y="8265"/>
                  </a:lnTo>
                  <a:lnTo>
                    <a:pt x="9311" y="8248"/>
                  </a:lnTo>
                  <a:lnTo>
                    <a:pt x="9335" y="8265"/>
                  </a:lnTo>
                  <a:lnTo>
                    <a:pt x="9345" y="8248"/>
                  </a:lnTo>
                  <a:lnTo>
                    <a:pt x="9358" y="8242"/>
                  </a:lnTo>
                  <a:lnTo>
                    <a:pt x="9436" y="8145"/>
                  </a:lnTo>
                  <a:lnTo>
                    <a:pt x="9459" y="8095"/>
                  </a:lnTo>
                  <a:lnTo>
                    <a:pt x="9471" y="8065"/>
                  </a:lnTo>
                  <a:lnTo>
                    <a:pt x="9464" y="8058"/>
                  </a:lnTo>
                  <a:lnTo>
                    <a:pt x="9477" y="8021"/>
                  </a:lnTo>
                  <a:lnTo>
                    <a:pt x="9500" y="8021"/>
                  </a:lnTo>
                  <a:lnTo>
                    <a:pt x="9528" y="7998"/>
                  </a:lnTo>
                  <a:lnTo>
                    <a:pt x="9539" y="7947"/>
                  </a:lnTo>
                  <a:lnTo>
                    <a:pt x="9567" y="7918"/>
                  </a:lnTo>
                  <a:lnTo>
                    <a:pt x="9549" y="7954"/>
                  </a:lnTo>
                  <a:lnTo>
                    <a:pt x="9544" y="7998"/>
                  </a:lnTo>
                  <a:lnTo>
                    <a:pt x="9510" y="8088"/>
                  </a:lnTo>
                  <a:lnTo>
                    <a:pt x="9505" y="8101"/>
                  </a:lnTo>
                  <a:lnTo>
                    <a:pt x="9510" y="8161"/>
                  </a:lnTo>
                  <a:lnTo>
                    <a:pt x="9510" y="8219"/>
                  </a:lnTo>
                  <a:lnTo>
                    <a:pt x="9533" y="8235"/>
                  </a:lnTo>
                  <a:lnTo>
                    <a:pt x="9544" y="8242"/>
                  </a:lnTo>
                  <a:lnTo>
                    <a:pt x="9562" y="8255"/>
                  </a:lnTo>
                  <a:lnTo>
                    <a:pt x="9573" y="8265"/>
                  </a:lnTo>
                  <a:lnTo>
                    <a:pt x="9619" y="8292"/>
                  </a:lnTo>
                  <a:lnTo>
                    <a:pt x="9613" y="8315"/>
                  </a:lnTo>
                  <a:lnTo>
                    <a:pt x="9606" y="8329"/>
                  </a:lnTo>
                  <a:lnTo>
                    <a:pt x="9596" y="8301"/>
                  </a:lnTo>
                  <a:lnTo>
                    <a:pt x="9573" y="8301"/>
                  </a:lnTo>
                  <a:lnTo>
                    <a:pt x="9562" y="8315"/>
                  </a:lnTo>
                  <a:lnTo>
                    <a:pt x="9544" y="8338"/>
                  </a:lnTo>
                  <a:lnTo>
                    <a:pt x="9539" y="8375"/>
                  </a:lnTo>
                  <a:lnTo>
                    <a:pt x="9539" y="8402"/>
                  </a:lnTo>
                  <a:lnTo>
                    <a:pt x="9510" y="8499"/>
                  </a:lnTo>
                  <a:lnTo>
                    <a:pt x="9482" y="8602"/>
                  </a:lnTo>
                  <a:lnTo>
                    <a:pt x="9471" y="8623"/>
                  </a:lnTo>
                  <a:lnTo>
                    <a:pt x="9459" y="8653"/>
                  </a:lnTo>
                  <a:lnTo>
                    <a:pt x="9482" y="8653"/>
                  </a:lnTo>
                  <a:lnTo>
                    <a:pt x="9493" y="8683"/>
                  </a:lnTo>
                  <a:lnTo>
                    <a:pt x="9459" y="8793"/>
                  </a:lnTo>
                  <a:lnTo>
                    <a:pt x="9464" y="8860"/>
                  </a:lnTo>
                  <a:lnTo>
                    <a:pt x="9493" y="8880"/>
                  </a:lnTo>
                  <a:lnTo>
                    <a:pt x="9464" y="8991"/>
                  </a:lnTo>
                  <a:lnTo>
                    <a:pt x="9459" y="9014"/>
                  </a:lnTo>
                  <a:lnTo>
                    <a:pt x="9482" y="9043"/>
                  </a:lnTo>
                  <a:lnTo>
                    <a:pt x="9477" y="9073"/>
                  </a:lnTo>
                  <a:lnTo>
                    <a:pt x="9464" y="9124"/>
                  </a:lnTo>
                  <a:lnTo>
                    <a:pt x="9459" y="9174"/>
                  </a:lnTo>
                  <a:lnTo>
                    <a:pt x="9487" y="9168"/>
                  </a:lnTo>
                  <a:lnTo>
                    <a:pt x="9471" y="9285"/>
                  </a:lnTo>
                  <a:lnTo>
                    <a:pt x="9482" y="9462"/>
                  </a:lnTo>
                  <a:lnTo>
                    <a:pt x="9505" y="9514"/>
                  </a:lnTo>
                  <a:lnTo>
                    <a:pt x="9516" y="9609"/>
                  </a:lnTo>
                  <a:lnTo>
                    <a:pt x="9528" y="9616"/>
                  </a:lnTo>
                  <a:lnTo>
                    <a:pt x="9544" y="9639"/>
                  </a:lnTo>
                  <a:lnTo>
                    <a:pt x="9539" y="9689"/>
                  </a:lnTo>
                  <a:lnTo>
                    <a:pt x="9510" y="9719"/>
                  </a:lnTo>
                  <a:lnTo>
                    <a:pt x="9493" y="9712"/>
                  </a:lnTo>
                  <a:lnTo>
                    <a:pt x="9464" y="9712"/>
                  </a:lnTo>
                  <a:lnTo>
                    <a:pt x="9459" y="9742"/>
                  </a:lnTo>
                  <a:lnTo>
                    <a:pt x="9471" y="9763"/>
                  </a:lnTo>
                  <a:lnTo>
                    <a:pt x="9471" y="9809"/>
                  </a:lnTo>
                  <a:lnTo>
                    <a:pt x="9454" y="9822"/>
                  </a:lnTo>
                  <a:lnTo>
                    <a:pt x="9443" y="9822"/>
                  </a:lnTo>
                  <a:lnTo>
                    <a:pt x="9402" y="9779"/>
                  </a:lnTo>
                  <a:lnTo>
                    <a:pt x="9391" y="9779"/>
                  </a:lnTo>
                  <a:lnTo>
                    <a:pt x="9397" y="9799"/>
                  </a:lnTo>
                  <a:lnTo>
                    <a:pt x="9397" y="9859"/>
                  </a:lnTo>
                  <a:lnTo>
                    <a:pt x="9414" y="10006"/>
                  </a:lnTo>
                  <a:lnTo>
                    <a:pt x="9430" y="10050"/>
                  </a:lnTo>
                  <a:lnTo>
                    <a:pt x="9430" y="10080"/>
                  </a:lnTo>
                  <a:lnTo>
                    <a:pt x="9420" y="10110"/>
                  </a:lnTo>
                  <a:lnTo>
                    <a:pt x="9402" y="10146"/>
                  </a:lnTo>
                  <a:lnTo>
                    <a:pt x="9386" y="10190"/>
                  </a:lnTo>
                  <a:lnTo>
                    <a:pt x="9379" y="10213"/>
                  </a:lnTo>
                  <a:lnTo>
                    <a:pt x="9351" y="10241"/>
                  </a:lnTo>
                  <a:lnTo>
                    <a:pt x="9454" y="10307"/>
                  </a:lnTo>
                  <a:lnTo>
                    <a:pt x="9585" y="10293"/>
                  </a:lnTo>
                  <a:lnTo>
                    <a:pt x="9647" y="10330"/>
                  </a:lnTo>
                  <a:lnTo>
                    <a:pt x="9670" y="10337"/>
                  </a:lnTo>
                  <a:lnTo>
                    <a:pt x="9732" y="10277"/>
                  </a:lnTo>
                  <a:lnTo>
                    <a:pt x="9732" y="10220"/>
                  </a:lnTo>
                  <a:lnTo>
                    <a:pt x="9727" y="10167"/>
                  </a:lnTo>
                  <a:lnTo>
                    <a:pt x="9748" y="10116"/>
                  </a:lnTo>
                  <a:lnTo>
                    <a:pt x="9766" y="10093"/>
                  </a:lnTo>
                  <a:lnTo>
                    <a:pt x="9818" y="10057"/>
                  </a:lnTo>
                  <a:lnTo>
                    <a:pt x="9841" y="10043"/>
                  </a:lnTo>
                  <a:lnTo>
                    <a:pt x="9862" y="10029"/>
                  </a:lnTo>
                  <a:lnTo>
                    <a:pt x="9885" y="10050"/>
                  </a:lnTo>
                  <a:lnTo>
                    <a:pt x="9908" y="10050"/>
                  </a:lnTo>
                  <a:lnTo>
                    <a:pt x="9914" y="9999"/>
                  </a:lnTo>
                  <a:lnTo>
                    <a:pt x="9937" y="9983"/>
                  </a:lnTo>
                  <a:lnTo>
                    <a:pt x="10004" y="9999"/>
                  </a:lnTo>
                  <a:lnTo>
                    <a:pt x="10068" y="10029"/>
                  </a:lnTo>
                  <a:lnTo>
                    <a:pt x="10118" y="10020"/>
                  </a:lnTo>
                  <a:lnTo>
                    <a:pt x="10146" y="10029"/>
                  </a:lnTo>
                  <a:lnTo>
                    <a:pt x="10164" y="10043"/>
                  </a:lnTo>
                  <a:lnTo>
                    <a:pt x="10187" y="10066"/>
                  </a:lnTo>
                  <a:lnTo>
                    <a:pt x="10216" y="10050"/>
                  </a:lnTo>
                  <a:lnTo>
                    <a:pt x="10244" y="10029"/>
                  </a:lnTo>
                  <a:lnTo>
                    <a:pt x="10324" y="9896"/>
                  </a:lnTo>
                  <a:lnTo>
                    <a:pt x="10352" y="9859"/>
                  </a:lnTo>
                  <a:lnTo>
                    <a:pt x="10397" y="9809"/>
                  </a:lnTo>
                  <a:lnTo>
                    <a:pt x="10425" y="9756"/>
                  </a:lnTo>
                  <a:lnTo>
                    <a:pt x="10454" y="9705"/>
                  </a:lnTo>
                  <a:lnTo>
                    <a:pt x="10494" y="9632"/>
                  </a:lnTo>
                  <a:lnTo>
                    <a:pt x="10500" y="9595"/>
                  </a:lnTo>
                  <a:lnTo>
                    <a:pt x="10500" y="9572"/>
                  </a:lnTo>
                  <a:lnTo>
                    <a:pt x="10510" y="9535"/>
                  </a:lnTo>
                  <a:lnTo>
                    <a:pt x="10573" y="9462"/>
                  </a:lnTo>
                  <a:lnTo>
                    <a:pt x="10585" y="9425"/>
                  </a:lnTo>
                  <a:lnTo>
                    <a:pt x="10585" y="9388"/>
                  </a:lnTo>
                  <a:lnTo>
                    <a:pt x="10590" y="9351"/>
                  </a:lnTo>
                  <a:lnTo>
                    <a:pt x="10608" y="9294"/>
                  </a:lnTo>
                  <a:lnTo>
                    <a:pt x="10608" y="9264"/>
                  </a:lnTo>
                  <a:lnTo>
                    <a:pt x="10637" y="9211"/>
                  </a:lnTo>
                  <a:lnTo>
                    <a:pt x="10658" y="9220"/>
                  </a:lnTo>
                  <a:lnTo>
                    <a:pt x="10693" y="9094"/>
                  </a:lnTo>
                  <a:lnTo>
                    <a:pt x="10715" y="9073"/>
                  </a:lnTo>
                  <a:lnTo>
                    <a:pt x="10722" y="9027"/>
                  </a:lnTo>
                  <a:lnTo>
                    <a:pt x="10722" y="8954"/>
                  </a:lnTo>
                  <a:lnTo>
                    <a:pt x="10766" y="8954"/>
                  </a:lnTo>
                  <a:lnTo>
                    <a:pt x="10795" y="8947"/>
                  </a:lnTo>
                  <a:lnTo>
                    <a:pt x="10779" y="8890"/>
                  </a:lnTo>
                  <a:lnTo>
                    <a:pt x="10756" y="8873"/>
                  </a:lnTo>
                  <a:lnTo>
                    <a:pt x="10709" y="8860"/>
                  </a:lnTo>
                  <a:lnTo>
                    <a:pt x="10686" y="8860"/>
                  </a:lnTo>
                  <a:lnTo>
                    <a:pt x="10676" y="8844"/>
                  </a:lnTo>
                  <a:lnTo>
                    <a:pt x="10653" y="8830"/>
                  </a:lnTo>
                  <a:lnTo>
                    <a:pt x="10681" y="8823"/>
                  </a:lnTo>
                  <a:lnTo>
                    <a:pt x="10750" y="8853"/>
                  </a:lnTo>
                  <a:lnTo>
                    <a:pt x="10828" y="8867"/>
                  </a:lnTo>
                  <a:lnTo>
                    <a:pt x="10869" y="8844"/>
                  </a:lnTo>
                  <a:lnTo>
                    <a:pt x="10937" y="8823"/>
                  </a:lnTo>
                  <a:lnTo>
                    <a:pt x="10971" y="8793"/>
                  </a:lnTo>
                  <a:lnTo>
                    <a:pt x="11027" y="8770"/>
                  </a:lnTo>
                  <a:lnTo>
                    <a:pt x="11056" y="8756"/>
                  </a:lnTo>
                  <a:lnTo>
                    <a:pt x="11074" y="8763"/>
                  </a:lnTo>
                  <a:lnTo>
                    <a:pt x="11113" y="8749"/>
                  </a:lnTo>
                  <a:lnTo>
                    <a:pt x="11148" y="8726"/>
                  </a:lnTo>
                  <a:lnTo>
                    <a:pt x="11198" y="8713"/>
                  </a:lnTo>
                  <a:lnTo>
                    <a:pt x="11210" y="8697"/>
                  </a:lnTo>
                  <a:lnTo>
                    <a:pt x="11233" y="8683"/>
                  </a:lnTo>
                  <a:lnTo>
                    <a:pt x="11255" y="8623"/>
                  </a:lnTo>
                  <a:lnTo>
                    <a:pt x="11272" y="8632"/>
                  </a:lnTo>
                  <a:lnTo>
                    <a:pt x="11306" y="8616"/>
                  </a:lnTo>
                  <a:lnTo>
                    <a:pt x="11301" y="8579"/>
                  </a:lnTo>
                  <a:lnTo>
                    <a:pt x="11296" y="8572"/>
                  </a:lnTo>
                  <a:lnTo>
                    <a:pt x="11278" y="8572"/>
                  </a:lnTo>
                  <a:lnTo>
                    <a:pt x="11262" y="8586"/>
                  </a:lnTo>
                  <a:lnTo>
                    <a:pt x="11249" y="8579"/>
                  </a:lnTo>
                  <a:lnTo>
                    <a:pt x="11233" y="8579"/>
                  </a:lnTo>
                  <a:lnTo>
                    <a:pt x="11216" y="8595"/>
                  </a:lnTo>
                  <a:lnTo>
                    <a:pt x="11193" y="8602"/>
                  </a:lnTo>
                  <a:lnTo>
                    <a:pt x="11159" y="8586"/>
                  </a:lnTo>
                  <a:lnTo>
                    <a:pt x="11164" y="8566"/>
                  </a:lnTo>
                  <a:lnTo>
                    <a:pt x="11216" y="8543"/>
                  </a:lnTo>
                  <a:lnTo>
                    <a:pt x="11226" y="8549"/>
                  </a:lnTo>
                  <a:lnTo>
                    <a:pt x="11244" y="8543"/>
                  </a:lnTo>
                  <a:lnTo>
                    <a:pt x="11267" y="8529"/>
                  </a:lnTo>
                  <a:lnTo>
                    <a:pt x="11278" y="8529"/>
                  </a:lnTo>
                  <a:lnTo>
                    <a:pt x="11329" y="8499"/>
                  </a:lnTo>
                  <a:lnTo>
                    <a:pt x="11352" y="8485"/>
                  </a:lnTo>
                  <a:lnTo>
                    <a:pt x="11376" y="8462"/>
                  </a:lnTo>
                  <a:lnTo>
                    <a:pt x="11425" y="8432"/>
                  </a:lnTo>
                  <a:lnTo>
                    <a:pt x="11448" y="8425"/>
                  </a:lnTo>
                  <a:lnTo>
                    <a:pt x="11461" y="8389"/>
                  </a:lnTo>
                  <a:lnTo>
                    <a:pt x="11466" y="8329"/>
                  </a:lnTo>
                  <a:lnTo>
                    <a:pt x="11461" y="8308"/>
                  </a:lnTo>
                  <a:lnTo>
                    <a:pt x="11461" y="8278"/>
                  </a:lnTo>
                  <a:lnTo>
                    <a:pt x="11454" y="8248"/>
                  </a:lnTo>
                  <a:lnTo>
                    <a:pt x="11415" y="8219"/>
                  </a:lnTo>
                  <a:lnTo>
                    <a:pt x="11404" y="8205"/>
                  </a:lnTo>
                  <a:lnTo>
                    <a:pt x="11425" y="8154"/>
                  </a:lnTo>
                  <a:lnTo>
                    <a:pt x="11404" y="8101"/>
                  </a:lnTo>
                  <a:lnTo>
                    <a:pt x="11368" y="8081"/>
                  </a:lnTo>
                  <a:lnTo>
                    <a:pt x="11358" y="8058"/>
                  </a:lnTo>
                  <a:lnTo>
                    <a:pt x="11340" y="7998"/>
                  </a:lnTo>
                  <a:lnTo>
                    <a:pt x="11340" y="7954"/>
                  </a:lnTo>
                  <a:lnTo>
                    <a:pt x="11319" y="7954"/>
                  </a:lnTo>
                  <a:lnTo>
                    <a:pt x="11283" y="7970"/>
                  </a:lnTo>
                  <a:lnTo>
                    <a:pt x="11267" y="7961"/>
                  </a:lnTo>
                  <a:lnTo>
                    <a:pt x="11267" y="7941"/>
                  </a:lnTo>
                  <a:lnTo>
                    <a:pt x="11262" y="7918"/>
                  </a:lnTo>
                  <a:lnTo>
                    <a:pt x="11255" y="7904"/>
                  </a:lnTo>
                  <a:lnTo>
                    <a:pt x="11239" y="7904"/>
                  </a:lnTo>
                  <a:lnTo>
                    <a:pt x="11216" y="7897"/>
                  </a:lnTo>
                  <a:lnTo>
                    <a:pt x="11198" y="7860"/>
                  </a:lnTo>
                  <a:lnTo>
                    <a:pt x="11210" y="7830"/>
                  </a:lnTo>
                  <a:lnTo>
                    <a:pt x="11221" y="7807"/>
                  </a:lnTo>
                  <a:lnTo>
                    <a:pt x="11226" y="7734"/>
                  </a:lnTo>
                  <a:lnTo>
                    <a:pt x="11233" y="7720"/>
                  </a:lnTo>
                  <a:lnTo>
                    <a:pt x="11255" y="7640"/>
                  </a:lnTo>
                  <a:lnTo>
                    <a:pt x="11267" y="7587"/>
                  </a:lnTo>
                  <a:lnTo>
                    <a:pt x="11267" y="7566"/>
                  </a:lnTo>
                  <a:lnTo>
                    <a:pt x="11283" y="7550"/>
                  </a:lnTo>
                  <a:lnTo>
                    <a:pt x="11283" y="7529"/>
                  </a:lnTo>
                  <a:lnTo>
                    <a:pt x="11278" y="7513"/>
                  </a:lnTo>
                  <a:lnTo>
                    <a:pt x="11296" y="7476"/>
                  </a:lnTo>
                  <a:lnTo>
                    <a:pt x="11301" y="7456"/>
                  </a:lnTo>
                  <a:lnTo>
                    <a:pt x="11306" y="7419"/>
                  </a:lnTo>
                  <a:lnTo>
                    <a:pt x="11340" y="7382"/>
                  </a:lnTo>
                  <a:lnTo>
                    <a:pt x="11347" y="7352"/>
                  </a:lnTo>
                  <a:lnTo>
                    <a:pt x="11368" y="7373"/>
                  </a:lnTo>
                  <a:lnTo>
                    <a:pt x="11397" y="7382"/>
                  </a:lnTo>
                  <a:lnTo>
                    <a:pt x="11392" y="7352"/>
                  </a:lnTo>
                  <a:lnTo>
                    <a:pt x="11397" y="7329"/>
                  </a:lnTo>
                  <a:lnTo>
                    <a:pt x="11404" y="7286"/>
                  </a:lnTo>
                  <a:lnTo>
                    <a:pt x="11425" y="7242"/>
                  </a:lnTo>
                  <a:lnTo>
                    <a:pt x="11443" y="7212"/>
                  </a:lnTo>
                  <a:lnTo>
                    <a:pt x="11482" y="7146"/>
                  </a:lnTo>
                  <a:lnTo>
                    <a:pt x="11500" y="7125"/>
                  </a:lnTo>
                  <a:lnTo>
                    <a:pt x="11518" y="7116"/>
                  </a:lnTo>
                  <a:lnTo>
                    <a:pt x="11500" y="7102"/>
                  </a:lnTo>
                  <a:lnTo>
                    <a:pt x="11489" y="7058"/>
                  </a:lnTo>
                  <a:lnTo>
                    <a:pt x="11495" y="7005"/>
                  </a:lnTo>
                  <a:lnTo>
                    <a:pt x="11500" y="6992"/>
                  </a:lnTo>
                  <a:lnTo>
                    <a:pt x="11511" y="6969"/>
                  </a:lnTo>
                  <a:lnTo>
                    <a:pt x="11528" y="6992"/>
                  </a:lnTo>
                  <a:lnTo>
                    <a:pt x="11539" y="7005"/>
                  </a:lnTo>
                  <a:lnTo>
                    <a:pt x="11551" y="7015"/>
                  </a:lnTo>
                  <a:lnTo>
                    <a:pt x="11574" y="6992"/>
                  </a:lnTo>
                  <a:lnTo>
                    <a:pt x="11603" y="6999"/>
                  </a:lnTo>
                  <a:lnTo>
                    <a:pt x="11637" y="6962"/>
                  </a:lnTo>
                  <a:lnTo>
                    <a:pt x="11660" y="6955"/>
                  </a:lnTo>
                  <a:lnTo>
                    <a:pt x="11660" y="6941"/>
                  </a:lnTo>
                  <a:lnTo>
                    <a:pt x="11642" y="6932"/>
                  </a:lnTo>
                  <a:lnTo>
                    <a:pt x="11642" y="6925"/>
                  </a:lnTo>
                  <a:lnTo>
                    <a:pt x="11653" y="6911"/>
                  </a:lnTo>
                  <a:lnTo>
                    <a:pt x="11665" y="6895"/>
                  </a:lnTo>
                  <a:lnTo>
                    <a:pt x="11665" y="6858"/>
                  </a:lnTo>
                  <a:lnTo>
                    <a:pt x="11665" y="6838"/>
                  </a:lnTo>
                  <a:lnTo>
                    <a:pt x="11670" y="6815"/>
                  </a:lnTo>
                  <a:lnTo>
                    <a:pt x="11676" y="6808"/>
                  </a:lnTo>
                  <a:lnTo>
                    <a:pt x="11676" y="6838"/>
                  </a:lnTo>
                  <a:lnTo>
                    <a:pt x="11704" y="6845"/>
                  </a:lnTo>
                  <a:lnTo>
                    <a:pt x="11699" y="6852"/>
                  </a:lnTo>
                  <a:lnTo>
                    <a:pt x="11699" y="6868"/>
                  </a:lnTo>
                  <a:lnTo>
                    <a:pt x="11717" y="6875"/>
                  </a:lnTo>
                  <a:lnTo>
                    <a:pt x="11727" y="6858"/>
                  </a:lnTo>
                  <a:lnTo>
                    <a:pt x="11738" y="6845"/>
                  </a:lnTo>
                  <a:lnTo>
                    <a:pt x="11795" y="6831"/>
                  </a:lnTo>
                  <a:lnTo>
                    <a:pt x="11802" y="6815"/>
                  </a:lnTo>
                  <a:lnTo>
                    <a:pt x="11807" y="6801"/>
                  </a:lnTo>
                  <a:lnTo>
                    <a:pt x="11818" y="6785"/>
                  </a:lnTo>
                  <a:lnTo>
                    <a:pt x="11779" y="6778"/>
                  </a:lnTo>
                  <a:lnTo>
                    <a:pt x="11789" y="6757"/>
                  </a:lnTo>
                  <a:lnTo>
                    <a:pt x="11802" y="6764"/>
                  </a:lnTo>
                  <a:lnTo>
                    <a:pt x="11836" y="6757"/>
                  </a:lnTo>
                  <a:lnTo>
                    <a:pt x="11852" y="6727"/>
                  </a:lnTo>
                  <a:lnTo>
                    <a:pt x="11864" y="6698"/>
                  </a:lnTo>
                  <a:lnTo>
                    <a:pt x="11880" y="6704"/>
                  </a:lnTo>
                  <a:lnTo>
                    <a:pt x="11903" y="6698"/>
                  </a:lnTo>
                  <a:lnTo>
                    <a:pt x="11916" y="6704"/>
                  </a:lnTo>
                  <a:lnTo>
                    <a:pt x="11921" y="6698"/>
                  </a:lnTo>
                  <a:lnTo>
                    <a:pt x="11926" y="6691"/>
                  </a:lnTo>
                  <a:lnTo>
                    <a:pt x="11916" y="6684"/>
                  </a:lnTo>
                  <a:lnTo>
                    <a:pt x="11921" y="6675"/>
                  </a:lnTo>
                  <a:lnTo>
                    <a:pt x="11965" y="6691"/>
                  </a:lnTo>
                  <a:lnTo>
                    <a:pt x="12022" y="6647"/>
                  </a:lnTo>
                  <a:lnTo>
                    <a:pt x="12045" y="6610"/>
                  </a:lnTo>
                  <a:lnTo>
                    <a:pt x="12068" y="6587"/>
                  </a:lnTo>
                  <a:lnTo>
                    <a:pt x="12086" y="6624"/>
                  </a:lnTo>
                  <a:lnTo>
                    <a:pt x="12091" y="6601"/>
                  </a:lnTo>
                  <a:lnTo>
                    <a:pt x="12102" y="6580"/>
                  </a:lnTo>
                  <a:lnTo>
                    <a:pt x="12114" y="6594"/>
                  </a:lnTo>
                  <a:lnTo>
                    <a:pt x="12125" y="6617"/>
                  </a:lnTo>
                  <a:lnTo>
                    <a:pt x="12143" y="6617"/>
                  </a:lnTo>
                  <a:lnTo>
                    <a:pt x="12164" y="6580"/>
                  </a:lnTo>
                  <a:lnTo>
                    <a:pt x="12200" y="6551"/>
                  </a:lnTo>
                  <a:lnTo>
                    <a:pt x="12267" y="6537"/>
                  </a:lnTo>
                  <a:lnTo>
                    <a:pt x="12313" y="6514"/>
                  </a:lnTo>
                  <a:lnTo>
                    <a:pt x="12335" y="6491"/>
                  </a:lnTo>
                  <a:lnTo>
                    <a:pt x="12386" y="6477"/>
                  </a:lnTo>
                  <a:lnTo>
                    <a:pt x="12415" y="6463"/>
                  </a:lnTo>
                  <a:lnTo>
                    <a:pt x="12505" y="6323"/>
                  </a:lnTo>
                  <a:lnTo>
                    <a:pt x="12575" y="6270"/>
                  </a:lnTo>
                  <a:lnTo>
                    <a:pt x="12626" y="6243"/>
                  </a:lnTo>
                  <a:lnTo>
                    <a:pt x="12637" y="6220"/>
                  </a:lnTo>
                  <a:lnTo>
                    <a:pt x="12647" y="6197"/>
                  </a:lnTo>
                  <a:lnTo>
                    <a:pt x="12637" y="6153"/>
                  </a:lnTo>
                  <a:lnTo>
                    <a:pt x="12637" y="6109"/>
                  </a:lnTo>
                  <a:lnTo>
                    <a:pt x="12637" y="6059"/>
                  </a:lnTo>
                  <a:lnTo>
                    <a:pt x="12631" y="6036"/>
                  </a:lnTo>
                  <a:lnTo>
                    <a:pt x="12619" y="6013"/>
                  </a:lnTo>
                  <a:lnTo>
                    <a:pt x="12642" y="5985"/>
                  </a:lnTo>
                  <a:lnTo>
                    <a:pt x="12670" y="5955"/>
                  </a:lnTo>
                  <a:lnTo>
                    <a:pt x="12704" y="5926"/>
                  </a:lnTo>
                  <a:lnTo>
                    <a:pt x="12750" y="5875"/>
                  </a:lnTo>
                  <a:lnTo>
                    <a:pt x="12756" y="5859"/>
                  </a:lnTo>
                  <a:lnTo>
                    <a:pt x="12756" y="5829"/>
                  </a:lnTo>
                  <a:lnTo>
                    <a:pt x="12756" y="5815"/>
                  </a:lnTo>
                  <a:lnTo>
                    <a:pt x="12750" y="5792"/>
                  </a:lnTo>
                  <a:lnTo>
                    <a:pt x="12745" y="5772"/>
                  </a:lnTo>
                  <a:lnTo>
                    <a:pt x="12756" y="5772"/>
                  </a:lnTo>
                  <a:lnTo>
                    <a:pt x="12768" y="5808"/>
                  </a:lnTo>
                  <a:lnTo>
                    <a:pt x="12779" y="5808"/>
                  </a:lnTo>
                  <a:lnTo>
                    <a:pt x="12784" y="5792"/>
                  </a:lnTo>
                  <a:lnTo>
                    <a:pt x="12784" y="5779"/>
                  </a:lnTo>
                  <a:lnTo>
                    <a:pt x="12773" y="5772"/>
                  </a:lnTo>
                  <a:lnTo>
                    <a:pt x="12773" y="5756"/>
                  </a:lnTo>
                  <a:lnTo>
                    <a:pt x="12779" y="5742"/>
                  </a:lnTo>
                  <a:lnTo>
                    <a:pt x="12789" y="5735"/>
                  </a:lnTo>
                  <a:lnTo>
                    <a:pt x="12813" y="5742"/>
                  </a:lnTo>
                  <a:lnTo>
                    <a:pt x="12853" y="5742"/>
                  </a:lnTo>
                  <a:lnTo>
                    <a:pt x="12864" y="5735"/>
                  </a:lnTo>
                  <a:lnTo>
                    <a:pt x="12875" y="5719"/>
                  </a:lnTo>
                  <a:lnTo>
                    <a:pt x="12869" y="5698"/>
                  </a:lnTo>
                  <a:lnTo>
                    <a:pt x="12875" y="5691"/>
                  </a:lnTo>
                  <a:lnTo>
                    <a:pt x="12910" y="5698"/>
                  </a:lnTo>
                  <a:lnTo>
                    <a:pt x="12926" y="5691"/>
                  </a:lnTo>
                  <a:lnTo>
                    <a:pt x="12926" y="5675"/>
                  </a:lnTo>
                  <a:lnTo>
                    <a:pt x="12921" y="5668"/>
                  </a:lnTo>
                  <a:lnTo>
                    <a:pt x="12921" y="5654"/>
                  </a:lnTo>
                  <a:lnTo>
                    <a:pt x="12949" y="5668"/>
                  </a:lnTo>
                  <a:lnTo>
                    <a:pt x="12955" y="5661"/>
                  </a:lnTo>
                  <a:lnTo>
                    <a:pt x="12972" y="5609"/>
                  </a:lnTo>
                  <a:lnTo>
                    <a:pt x="12978" y="5595"/>
                  </a:lnTo>
                  <a:lnTo>
                    <a:pt x="12996" y="5581"/>
                  </a:lnTo>
                  <a:lnTo>
                    <a:pt x="13006" y="5551"/>
                  </a:lnTo>
                  <a:lnTo>
                    <a:pt x="13017" y="5544"/>
                  </a:lnTo>
                  <a:lnTo>
                    <a:pt x="13029" y="5551"/>
                  </a:lnTo>
                  <a:lnTo>
                    <a:pt x="13035" y="5588"/>
                  </a:lnTo>
                  <a:lnTo>
                    <a:pt x="13052" y="5581"/>
                  </a:lnTo>
                  <a:lnTo>
                    <a:pt x="13086" y="5551"/>
                  </a:lnTo>
                  <a:lnTo>
                    <a:pt x="13109" y="5602"/>
                  </a:lnTo>
                  <a:lnTo>
                    <a:pt x="13138" y="5638"/>
                  </a:lnTo>
                  <a:lnTo>
                    <a:pt x="13148" y="5631"/>
                  </a:lnTo>
                  <a:lnTo>
                    <a:pt x="13166" y="5618"/>
                  </a:lnTo>
                  <a:lnTo>
                    <a:pt x="13205" y="5618"/>
                  </a:lnTo>
                  <a:lnTo>
                    <a:pt x="13239" y="5625"/>
                  </a:lnTo>
                  <a:lnTo>
                    <a:pt x="13262" y="5609"/>
                  </a:lnTo>
                  <a:lnTo>
                    <a:pt x="13296" y="5645"/>
                  </a:lnTo>
                  <a:lnTo>
                    <a:pt x="13347" y="5638"/>
                  </a:lnTo>
                  <a:lnTo>
                    <a:pt x="13365" y="5638"/>
                  </a:lnTo>
                  <a:lnTo>
                    <a:pt x="13393" y="5661"/>
                  </a:lnTo>
                  <a:lnTo>
                    <a:pt x="13427" y="5645"/>
                  </a:lnTo>
                  <a:lnTo>
                    <a:pt x="13443" y="5631"/>
                  </a:lnTo>
                  <a:lnTo>
                    <a:pt x="13450" y="5631"/>
                  </a:lnTo>
                  <a:lnTo>
                    <a:pt x="13443" y="5645"/>
                  </a:lnTo>
                  <a:lnTo>
                    <a:pt x="13427" y="5682"/>
                  </a:lnTo>
                  <a:lnTo>
                    <a:pt x="13433" y="5728"/>
                  </a:lnTo>
                  <a:lnTo>
                    <a:pt x="13450" y="5742"/>
                  </a:lnTo>
                  <a:lnTo>
                    <a:pt x="13466" y="5742"/>
                  </a:lnTo>
                  <a:lnTo>
                    <a:pt x="13528" y="5808"/>
                  </a:lnTo>
                  <a:lnTo>
                    <a:pt x="13546" y="5852"/>
                  </a:lnTo>
                  <a:lnTo>
                    <a:pt x="13523" y="5912"/>
                  </a:lnTo>
                  <a:lnTo>
                    <a:pt x="13507" y="5962"/>
                  </a:lnTo>
                  <a:lnTo>
                    <a:pt x="13489" y="6013"/>
                  </a:lnTo>
                  <a:lnTo>
                    <a:pt x="13500" y="6036"/>
                  </a:lnTo>
                  <a:lnTo>
                    <a:pt x="13500" y="6059"/>
                  </a:lnTo>
                  <a:lnTo>
                    <a:pt x="13495" y="6080"/>
                  </a:lnTo>
                  <a:lnTo>
                    <a:pt x="13472" y="6096"/>
                  </a:lnTo>
                  <a:lnTo>
                    <a:pt x="13461" y="6109"/>
                  </a:lnTo>
                  <a:lnTo>
                    <a:pt x="13466" y="6123"/>
                  </a:lnTo>
                  <a:lnTo>
                    <a:pt x="13461" y="6153"/>
                  </a:lnTo>
                  <a:lnTo>
                    <a:pt x="13443" y="6153"/>
                  </a:lnTo>
                  <a:lnTo>
                    <a:pt x="13433" y="6139"/>
                  </a:lnTo>
                  <a:lnTo>
                    <a:pt x="13393" y="6132"/>
                  </a:lnTo>
                  <a:lnTo>
                    <a:pt x="13353" y="6139"/>
                  </a:lnTo>
                  <a:lnTo>
                    <a:pt x="13324" y="6160"/>
                  </a:lnTo>
                  <a:lnTo>
                    <a:pt x="13308" y="6153"/>
                  </a:lnTo>
                  <a:lnTo>
                    <a:pt x="13290" y="6190"/>
                  </a:lnTo>
                  <a:lnTo>
                    <a:pt x="13267" y="6213"/>
                  </a:lnTo>
                  <a:lnTo>
                    <a:pt x="13216" y="6286"/>
                  </a:lnTo>
                  <a:lnTo>
                    <a:pt x="13148" y="6344"/>
                  </a:lnTo>
                  <a:lnTo>
                    <a:pt x="13115" y="6397"/>
                  </a:lnTo>
                  <a:lnTo>
                    <a:pt x="13097" y="6403"/>
                  </a:lnTo>
                  <a:lnTo>
                    <a:pt x="13040" y="6454"/>
                  </a:lnTo>
                  <a:lnTo>
                    <a:pt x="13017" y="6500"/>
                  </a:lnTo>
                  <a:lnTo>
                    <a:pt x="12996" y="6500"/>
                  </a:lnTo>
                  <a:lnTo>
                    <a:pt x="12926" y="6557"/>
                  </a:lnTo>
                  <a:lnTo>
                    <a:pt x="12898" y="6564"/>
                  </a:lnTo>
                  <a:lnTo>
                    <a:pt x="12869" y="6580"/>
                  </a:lnTo>
                  <a:lnTo>
                    <a:pt x="12802" y="6638"/>
                  </a:lnTo>
                  <a:lnTo>
                    <a:pt x="12750" y="6647"/>
                  </a:lnTo>
                  <a:lnTo>
                    <a:pt x="12740" y="6684"/>
                  </a:lnTo>
                  <a:lnTo>
                    <a:pt x="12699" y="6721"/>
                  </a:lnTo>
                  <a:lnTo>
                    <a:pt x="12683" y="6711"/>
                  </a:lnTo>
                  <a:lnTo>
                    <a:pt x="12683" y="6727"/>
                  </a:lnTo>
                  <a:lnTo>
                    <a:pt x="12683" y="6741"/>
                  </a:lnTo>
                  <a:lnTo>
                    <a:pt x="12670" y="6734"/>
                  </a:lnTo>
                  <a:lnTo>
                    <a:pt x="12660" y="6741"/>
                  </a:lnTo>
                  <a:lnTo>
                    <a:pt x="12660" y="6771"/>
                  </a:lnTo>
                  <a:lnTo>
                    <a:pt x="12665" y="6794"/>
                  </a:lnTo>
                  <a:lnTo>
                    <a:pt x="12660" y="6808"/>
                  </a:lnTo>
                  <a:lnTo>
                    <a:pt x="12608" y="6831"/>
                  </a:lnTo>
                  <a:lnTo>
                    <a:pt x="12557" y="6838"/>
                  </a:lnTo>
                  <a:lnTo>
                    <a:pt x="12541" y="6822"/>
                  </a:lnTo>
                  <a:lnTo>
                    <a:pt x="12484" y="6831"/>
                  </a:lnTo>
                  <a:lnTo>
                    <a:pt x="12477" y="6852"/>
                  </a:lnTo>
                  <a:lnTo>
                    <a:pt x="12477" y="6875"/>
                  </a:lnTo>
                  <a:lnTo>
                    <a:pt x="12484" y="6911"/>
                  </a:lnTo>
                  <a:lnTo>
                    <a:pt x="12443" y="6911"/>
                  </a:lnTo>
                  <a:lnTo>
                    <a:pt x="12432" y="6948"/>
                  </a:lnTo>
                  <a:lnTo>
                    <a:pt x="12353" y="7022"/>
                  </a:lnTo>
                  <a:lnTo>
                    <a:pt x="12335" y="7042"/>
                  </a:lnTo>
                  <a:lnTo>
                    <a:pt x="12324" y="7065"/>
                  </a:lnTo>
                  <a:lnTo>
                    <a:pt x="12313" y="7095"/>
                  </a:lnTo>
                  <a:lnTo>
                    <a:pt x="12306" y="7153"/>
                  </a:lnTo>
                  <a:lnTo>
                    <a:pt x="12296" y="7205"/>
                  </a:lnTo>
                  <a:lnTo>
                    <a:pt x="12324" y="7249"/>
                  </a:lnTo>
                  <a:lnTo>
                    <a:pt x="12319" y="7279"/>
                  </a:lnTo>
                  <a:lnTo>
                    <a:pt x="12313" y="7309"/>
                  </a:lnTo>
                  <a:lnTo>
                    <a:pt x="12285" y="7359"/>
                  </a:lnTo>
                  <a:lnTo>
                    <a:pt x="12262" y="7419"/>
                  </a:lnTo>
                  <a:lnTo>
                    <a:pt x="12278" y="7463"/>
                  </a:lnTo>
                  <a:lnTo>
                    <a:pt x="12285" y="7520"/>
                  </a:lnTo>
                  <a:lnTo>
                    <a:pt x="12285" y="7573"/>
                  </a:lnTo>
                  <a:lnTo>
                    <a:pt x="12285" y="7594"/>
                  </a:lnTo>
                  <a:lnTo>
                    <a:pt x="12285" y="7630"/>
                  </a:lnTo>
                  <a:lnTo>
                    <a:pt x="12278" y="7640"/>
                  </a:lnTo>
                  <a:lnTo>
                    <a:pt x="12278" y="7647"/>
                  </a:lnTo>
                  <a:lnTo>
                    <a:pt x="12262" y="7640"/>
                  </a:lnTo>
                  <a:lnTo>
                    <a:pt x="12257" y="7647"/>
                  </a:lnTo>
                  <a:lnTo>
                    <a:pt x="12257" y="7660"/>
                  </a:lnTo>
                  <a:lnTo>
                    <a:pt x="12262" y="7676"/>
                  </a:lnTo>
                  <a:lnTo>
                    <a:pt x="12262" y="7683"/>
                  </a:lnTo>
                  <a:lnTo>
                    <a:pt x="12249" y="7683"/>
                  </a:lnTo>
                  <a:lnTo>
                    <a:pt x="12244" y="7697"/>
                  </a:lnTo>
                  <a:lnTo>
                    <a:pt x="12244" y="7720"/>
                  </a:lnTo>
                  <a:lnTo>
                    <a:pt x="12221" y="7787"/>
                  </a:lnTo>
                  <a:lnTo>
                    <a:pt x="12200" y="7837"/>
                  </a:lnTo>
                  <a:lnTo>
                    <a:pt x="12187" y="7860"/>
                  </a:lnTo>
                  <a:lnTo>
                    <a:pt x="12164" y="7888"/>
                  </a:lnTo>
                  <a:lnTo>
                    <a:pt x="12148" y="7934"/>
                  </a:lnTo>
                  <a:lnTo>
                    <a:pt x="12136" y="7991"/>
                  </a:lnTo>
                  <a:lnTo>
                    <a:pt x="12130" y="8035"/>
                  </a:lnTo>
                  <a:lnTo>
                    <a:pt x="12125" y="8072"/>
                  </a:lnTo>
                  <a:lnTo>
                    <a:pt x="12120" y="8101"/>
                  </a:lnTo>
                  <a:lnTo>
                    <a:pt x="12120" y="8124"/>
                  </a:lnTo>
                  <a:lnTo>
                    <a:pt x="12136" y="8138"/>
                  </a:lnTo>
                  <a:lnTo>
                    <a:pt x="12148" y="8161"/>
                  </a:lnTo>
                  <a:lnTo>
                    <a:pt x="12182" y="8138"/>
                  </a:lnTo>
                  <a:lnTo>
                    <a:pt x="12200" y="8138"/>
                  </a:lnTo>
                  <a:lnTo>
                    <a:pt x="12200" y="8191"/>
                  </a:lnTo>
                  <a:lnTo>
                    <a:pt x="12216" y="8191"/>
                  </a:lnTo>
                  <a:lnTo>
                    <a:pt x="12278" y="8255"/>
                  </a:lnTo>
                  <a:lnTo>
                    <a:pt x="12335" y="8278"/>
                  </a:lnTo>
                  <a:lnTo>
                    <a:pt x="12347" y="8278"/>
                  </a:lnTo>
                  <a:lnTo>
                    <a:pt x="12353" y="8278"/>
                  </a:lnTo>
                  <a:lnTo>
                    <a:pt x="12347" y="8292"/>
                  </a:lnTo>
                  <a:lnTo>
                    <a:pt x="12324" y="8329"/>
                  </a:lnTo>
                  <a:lnTo>
                    <a:pt x="12324" y="8338"/>
                  </a:lnTo>
                  <a:lnTo>
                    <a:pt x="12335" y="8345"/>
                  </a:lnTo>
                  <a:lnTo>
                    <a:pt x="12335" y="8359"/>
                  </a:lnTo>
                  <a:lnTo>
                    <a:pt x="12324" y="8366"/>
                  </a:lnTo>
                  <a:lnTo>
                    <a:pt x="12313" y="8366"/>
                  </a:lnTo>
                  <a:lnTo>
                    <a:pt x="12301" y="8366"/>
                  </a:lnTo>
                  <a:lnTo>
                    <a:pt x="12290" y="8389"/>
                  </a:lnTo>
                  <a:lnTo>
                    <a:pt x="12296" y="8396"/>
                  </a:lnTo>
                  <a:lnTo>
                    <a:pt x="12285" y="8419"/>
                  </a:lnTo>
                  <a:lnTo>
                    <a:pt x="12278" y="8425"/>
                  </a:lnTo>
                  <a:lnTo>
                    <a:pt x="12278" y="8455"/>
                  </a:lnTo>
                  <a:lnTo>
                    <a:pt x="12324" y="8462"/>
                  </a:lnTo>
                  <a:lnTo>
                    <a:pt x="12335" y="8455"/>
                  </a:lnTo>
                  <a:lnTo>
                    <a:pt x="12353" y="8448"/>
                  </a:lnTo>
                  <a:lnTo>
                    <a:pt x="12363" y="8439"/>
                  </a:lnTo>
                  <a:lnTo>
                    <a:pt x="12370" y="8432"/>
                  </a:lnTo>
                  <a:lnTo>
                    <a:pt x="12386" y="8389"/>
                  </a:lnTo>
                  <a:lnTo>
                    <a:pt x="12399" y="8375"/>
                  </a:lnTo>
                  <a:lnTo>
                    <a:pt x="12404" y="8382"/>
                  </a:lnTo>
                  <a:lnTo>
                    <a:pt x="12409" y="8439"/>
                  </a:lnTo>
                  <a:lnTo>
                    <a:pt x="12427" y="8469"/>
                  </a:lnTo>
                  <a:lnTo>
                    <a:pt x="12438" y="8476"/>
                  </a:lnTo>
                  <a:lnTo>
                    <a:pt x="12448" y="8485"/>
                  </a:lnTo>
                  <a:lnTo>
                    <a:pt x="12438" y="8513"/>
                  </a:lnTo>
                  <a:lnTo>
                    <a:pt x="12415" y="8536"/>
                  </a:lnTo>
                  <a:lnTo>
                    <a:pt x="12386" y="8559"/>
                  </a:lnTo>
                  <a:lnTo>
                    <a:pt x="12370" y="8572"/>
                  </a:lnTo>
                  <a:lnTo>
                    <a:pt x="12386" y="8579"/>
                  </a:lnTo>
                  <a:lnTo>
                    <a:pt x="12427" y="8572"/>
                  </a:lnTo>
                  <a:lnTo>
                    <a:pt x="12466" y="8543"/>
                  </a:lnTo>
                  <a:lnTo>
                    <a:pt x="12505" y="8513"/>
                  </a:lnTo>
                  <a:lnTo>
                    <a:pt x="12534" y="8529"/>
                  </a:lnTo>
                  <a:lnTo>
                    <a:pt x="12562" y="8536"/>
                  </a:lnTo>
                  <a:lnTo>
                    <a:pt x="12637" y="8529"/>
                  </a:lnTo>
                  <a:lnTo>
                    <a:pt x="12711" y="8522"/>
                  </a:lnTo>
                  <a:lnTo>
                    <a:pt x="12733" y="8536"/>
                  </a:lnTo>
                  <a:lnTo>
                    <a:pt x="12756" y="8529"/>
                  </a:lnTo>
                  <a:lnTo>
                    <a:pt x="12779" y="8499"/>
                  </a:lnTo>
                  <a:lnTo>
                    <a:pt x="12841" y="8485"/>
                  </a:lnTo>
                  <a:lnTo>
                    <a:pt x="12864" y="8492"/>
                  </a:lnTo>
                  <a:lnTo>
                    <a:pt x="12916" y="8476"/>
                  </a:lnTo>
                  <a:lnTo>
                    <a:pt x="12949" y="8455"/>
                  </a:lnTo>
                  <a:lnTo>
                    <a:pt x="12988" y="8455"/>
                  </a:lnTo>
                  <a:lnTo>
                    <a:pt x="13017" y="8439"/>
                  </a:lnTo>
                  <a:lnTo>
                    <a:pt x="13045" y="8425"/>
                  </a:lnTo>
                  <a:lnTo>
                    <a:pt x="13052" y="8462"/>
                  </a:lnTo>
                  <a:lnTo>
                    <a:pt x="13063" y="8462"/>
                  </a:lnTo>
                  <a:lnTo>
                    <a:pt x="13086" y="8448"/>
                  </a:lnTo>
                  <a:lnTo>
                    <a:pt x="13115" y="8432"/>
                  </a:lnTo>
                  <a:lnTo>
                    <a:pt x="13131" y="8439"/>
                  </a:lnTo>
                  <a:lnTo>
                    <a:pt x="13138" y="8425"/>
                  </a:lnTo>
                  <a:lnTo>
                    <a:pt x="13138" y="8396"/>
                  </a:lnTo>
                  <a:lnTo>
                    <a:pt x="13125" y="8366"/>
                  </a:lnTo>
                  <a:lnTo>
                    <a:pt x="13148" y="8375"/>
                  </a:lnTo>
                  <a:lnTo>
                    <a:pt x="13177" y="8412"/>
                  </a:lnTo>
                  <a:lnTo>
                    <a:pt x="13216" y="8412"/>
                  </a:lnTo>
                  <a:lnTo>
                    <a:pt x="13239" y="8389"/>
                  </a:lnTo>
                  <a:lnTo>
                    <a:pt x="13257" y="8352"/>
                  </a:lnTo>
                  <a:lnTo>
                    <a:pt x="13285" y="8315"/>
                  </a:lnTo>
                  <a:lnTo>
                    <a:pt x="13290" y="8315"/>
                  </a:lnTo>
                  <a:lnTo>
                    <a:pt x="13285" y="8329"/>
                  </a:lnTo>
                  <a:lnTo>
                    <a:pt x="13273" y="8352"/>
                  </a:lnTo>
                  <a:lnTo>
                    <a:pt x="13257" y="8389"/>
                  </a:lnTo>
                  <a:lnTo>
                    <a:pt x="13257" y="8419"/>
                  </a:lnTo>
                  <a:lnTo>
                    <a:pt x="13273" y="8412"/>
                  </a:lnTo>
                  <a:lnTo>
                    <a:pt x="13301" y="8402"/>
                  </a:lnTo>
                  <a:lnTo>
                    <a:pt x="13353" y="8402"/>
                  </a:lnTo>
                  <a:lnTo>
                    <a:pt x="13386" y="8382"/>
                  </a:lnTo>
                  <a:lnTo>
                    <a:pt x="13422" y="8382"/>
                  </a:lnTo>
                  <a:lnTo>
                    <a:pt x="13427" y="8382"/>
                  </a:lnTo>
                  <a:lnTo>
                    <a:pt x="13472" y="8425"/>
                  </a:lnTo>
                  <a:lnTo>
                    <a:pt x="13489" y="8419"/>
                  </a:lnTo>
                  <a:lnTo>
                    <a:pt x="13523" y="8419"/>
                  </a:lnTo>
                  <a:lnTo>
                    <a:pt x="13546" y="8402"/>
                  </a:lnTo>
                  <a:lnTo>
                    <a:pt x="13552" y="8402"/>
                  </a:lnTo>
                  <a:lnTo>
                    <a:pt x="13642" y="8396"/>
                  </a:lnTo>
                  <a:lnTo>
                    <a:pt x="13727" y="8352"/>
                  </a:lnTo>
                  <a:lnTo>
                    <a:pt x="13740" y="8366"/>
                  </a:lnTo>
                  <a:lnTo>
                    <a:pt x="13756" y="8389"/>
                  </a:lnTo>
                  <a:lnTo>
                    <a:pt x="13745" y="8425"/>
                  </a:lnTo>
                  <a:lnTo>
                    <a:pt x="13740" y="8448"/>
                  </a:lnTo>
                  <a:lnTo>
                    <a:pt x="13711" y="8419"/>
                  </a:lnTo>
                  <a:lnTo>
                    <a:pt x="13717" y="8448"/>
                  </a:lnTo>
                  <a:lnTo>
                    <a:pt x="13734" y="8506"/>
                  </a:lnTo>
                  <a:lnTo>
                    <a:pt x="13768" y="8536"/>
                  </a:lnTo>
                  <a:lnTo>
                    <a:pt x="13813" y="8616"/>
                  </a:lnTo>
                  <a:lnTo>
                    <a:pt x="13882" y="8632"/>
                  </a:lnTo>
                  <a:lnTo>
                    <a:pt x="13933" y="8623"/>
                  </a:lnTo>
                  <a:lnTo>
                    <a:pt x="13967" y="8632"/>
                  </a:lnTo>
                  <a:lnTo>
                    <a:pt x="13996" y="8676"/>
                  </a:lnTo>
                  <a:lnTo>
                    <a:pt x="14012" y="8719"/>
                  </a:lnTo>
                  <a:lnTo>
                    <a:pt x="14029" y="8733"/>
                  </a:lnTo>
                  <a:lnTo>
                    <a:pt x="14052" y="8763"/>
                  </a:lnTo>
                  <a:lnTo>
                    <a:pt x="14047" y="8786"/>
                  </a:lnTo>
                  <a:lnTo>
                    <a:pt x="14035" y="8800"/>
                  </a:lnTo>
                  <a:lnTo>
                    <a:pt x="13933" y="8749"/>
                  </a:lnTo>
                  <a:lnTo>
                    <a:pt x="13820" y="8713"/>
                  </a:lnTo>
                  <a:lnTo>
                    <a:pt x="13797" y="8726"/>
                  </a:lnTo>
                  <a:lnTo>
                    <a:pt x="13779" y="8756"/>
                  </a:lnTo>
                  <a:lnTo>
                    <a:pt x="13768" y="8779"/>
                  </a:lnTo>
                  <a:lnTo>
                    <a:pt x="13756" y="8793"/>
                  </a:lnTo>
                  <a:lnTo>
                    <a:pt x="13740" y="8800"/>
                  </a:lnTo>
                  <a:lnTo>
                    <a:pt x="13711" y="8793"/>
                  </a:lnTo>
                  <a:lnTo>
                    <a:pt x="13678" y="8786"/>
                  </a:lnTo>
                  <a:lnTo>
                    <a:pt x="13660" y="8770"/>
                  </a:lnTo>
                  <a:lnTo>
                    <a:pt x="13642" y="8786"/>
                  </a:lnTo>
                  <a:lnTo>
                    <a:pt x="13626" y="8823"/>
                  </a:lnTo>
                  <a:lnTo>
                    <a:pt x="13603" y="8837"/>
                  </a:lnTo>
                  <a:lnTo>
                    <a:pt x="13575" y="8823"/>
                  </a:lnTo>
                  <a:lnTo>
                    <a:pt x="13564" y="8786"/>
                  </a:lnTo>
                  <a:lnTo>
                    <a:pt x="13546" y="8786"/>
                  </a:lnTo>
                  <a:lnTo>
                    <a:pt x="13528" y="8816"/>
                  </a:lnTo>
                  <a:lnTo>
                    <a:pt x="13528" y="8853"/>
                  </a:lnTo>
                  <a:lnTo>
                    <a:pt x="13528" y="8903"/>
                  </a:lnTo>
                  <a:lnTo>
                    <a:pt x="13512" y="8933"/>
                  </a:lnTo>
                  <a:lnTo>
                    <a:pt x="13507" y="8940"/>
                  </a:lnTo>
                  <a:lnTo>
                    <a:pt x="13472" y="8970"/>
                  </a:lnTo>
                  <a:lnTo>
                    <a:pt x="13347" y="8933"/>
                  </a:lnTo>
                  <a:lnTo>
                    <a:pt x="13262" y="8917"/>
                  </a:lnTo>
                  <a:lnTo>
                    <a:pt x="13239" y="8903"/>
                  </a:lnTo>
                  <a:lnTo>
                    <a:pt x="13194" y="8853"/>
                  </a:lnTo>
                  <a:lnTo>
                    <a:pt x="13154" y="8844"/>
                  </a:lnTo>
                  <a:lnTo>
                    <a:pt x="13006" y="8786"/>
                  </a:lnTo>
                  <a:lnTo>
                    <a:pt x="12960" y="8779"/>
                  </a:lnTo>
                  <a:lnTo>
                    <a:pt x="12939" y="8770"/>
                  </a:lnTo>
                  <a:lnTo>
                    <a:pt x="12939" y="8793"/>
                  </a:lnTo>
                  <a:lnTo>
                    <a:pt x="12932" y="8807"/>
                  </a:lnTo>
                  <a:lnTo>
                    <a:pt x="12916" y="8830"/>
                  </a:lnTo>
                  <a:lnTo>
                    <a:pt x="12779" y="8807"/>
                  </a:lnTo>
                  <a:lnTo>
                    <a:pt x="12704" y="8830"/>
                  </a:lnTo>
                  <a:lnTo>
                    <a:pt x="12660" y="8807"/>
                  </a:lnTo>
                  <a:lnTo>
                    <a:pt x="12603" y="8853"/>
                  </a:lnTo>
                  <a:lnTo>
                    <a:pt x="12575" y="8844"/>
                  </a:lnTo>
                  <a:lnTo>
                    <a:pt x="12569" y="8890"/>
                  </a:lnTo>
                  <a:lnTo>
                    <a:pt x="12500" y="8880"/>
                  </a:lnTo>
                  <a:lnTo>
                    <a:pt x="12461" y="8896"/>
                  </a:lnTo>
                  <a:lnTo>
                    <a:pt x="12420" y="8910"/>
                  </a:lnTo>
                  <a:lnTo>
                    <a:pt x="12420" y="8954"/>
                  </a:lnTo>
                  <a:lnTo>
                    <a:pt x="12404" y="8977"/>
                  </a:lnTo>
                  <a:lnTo>
                    <a:pt x="12399" y="8991"/>
                  </a:lnTo>
                  <a:lnTo>
                    <a:pt x="12404" y="9014"/>
                  </a:lnTo>
                  <a:lnTo>
                    <a:pt x="12399" y="9027"/>
                  </a:lnTo>
                  <a:lnTo>
                    <a:pt x="12376" y="9050"/>
                  </a:lnTo>
                  <a:lnTo>
                    <a:pt x="12381" y="9101"/>
                  </a:lnTo>
                  <a:lnTo>
                    <a:pt x="12381" y="9117"/>
                  </a:lnTo>
                  <a:lnTo>
                    <a:pt x="12386" y="9124"/>
                  </a:lnTo>
                  <a:lnTo>
                    <a:pt x="12420" y="9124"/>
                  </a:lnTo>
                  <a:lnTo>
                    <a:pt x="12409" y="9138"/>
                  </a:lnTo>
                  <a:lnTo>
                    <a:pt x="12376" y="9154"/>
                  </a:lnTo>
                  <a:lnTo>
                    <a:pt x="12363" y="9184"/>
                  </a:lnTo>
                  <a:lnTo>
                    <a:pt x="12370" y="9227"/>
                  </a:lnTo>
                  <a:lnTo>
                    <a:pt x="12392" y="9264"/>
                  </a:lnTo>
                  <a:lnTo>
                    <a:pt x="12386" y="9301"/>
                  </a:lnTo>
                  <a:lnTo>
                    <a:pt x="12392" y="9344"/>
                  </a:lnTo>
                  <a:lnTo>
                    <a:pt x="12448" y="9381"/>
                  </a:lnTo>
                  <a:lnTo>
                    <a:pt x="12466" y="9404"/>
                  </a:lnTo>
                  <a:lnTo>
                    <a:pt x="12500" y="9395"/>
                  </a:lnTo>
                  <a:lnTo>
                    <a:pt x="12518" y="9381"/>
                  </a:lnTo>
                  <a:lnTo>
                    <a:pt x="12534" y="9351"/>
                  </a:lnTo>
                  <a:lnTo>
                    <a:pt x="12546" y="9351"/>
                  </a:lnTo>
                  <a:lnTo>
                    <a:pt x="12575" y="9374"/>
                  </a:lnTo>
                  <a:lnTo>
                    <a:pt x="12575" y="9404"/>
                  </a:lnTo>
                  <a:lnTo>
                    <a:pt x="12569" y="9411"/>
                  </a:lnTo>
                  <a:lnTo>
                    <a:pt x="12557" y="9418"/>
                  </a:lnTo>
                  <a:lnTo>
                    <a:pt x="12534" y="9498"/>
                  </a:lnTo>
                  <a:lnTo>
                    <a:pt x="12484" y="9588"/>
                  </a:lnTo>
                  <a:lnTo>
                    <a:pt x="12477" y="9609"/>
                  </a:lnTo>
                  <a:lnTo>
                    <a:pt x="12461" y="9652"/>
                  </a:lnTo>
                  <a:lnTo>
                    <a:pt x="12461" y="9726"/>
                  </a:lnTo>
                  <a:lnTo>
                    <a:pt x="12438" y="9889"/>
                  </a:lnTo>
                  <a:lnTo>
                    <a:pt x="12427" y="9926"/>
                  </a:lnTo>
                  <a:lnTo>
                    <a:pt x="12392" y="9956"/>
                  </a:lnTo>
                  <a:lnTo>
                    <a:pt x="12324" y="9999"/>
                  </a:lnTo>
                  <a:lnTo>
                    <a:pt x="12290" y="10029"/>
                  </a:lnTo>
                  <a:lnTo>
                    <a:pt x="12216" y="10036"/>
                  </a:lnTo>
                  <a:lnTo>
                    <a:pt x="12143" y="9963"/>
                  </a:lnTo>
                  <a:lnTo>
                    <a:pt x="12130" y="9836"/>
                  </a:lnTo>
                  <a:lnTo>
                    <a:pt x="12114" y="9792"/>
                  </a:lnTo>
                  <a:lnTo>
                    <a:pt x="12040" y="9675"/>
                  </a:lnTo>
                  <a:lnTo>
                    <a:pt x="12040" y="9645"/>
                  </a:lnTo>
                  <a:lnTo>
                    <a:pt x="12035" y="9609"/>
                  </a:lnTo>
                  <a:lnTo>
                    <a:pt x="11949" y="9625"/>
                  </a:lnTo>
                  <a:lnTo>
                    <a:pt x="11869" y="9645"/>
                  </a:lnTo>
                  <a:lnTo>
                    <a:pt x="11818" y="9645"/>
                  </a:lnTo>
                  <a:lnTo>
                    <a:pt x="11722" y="9763"/>
                  </a:lnTo>
                  <a:lnTo>
                    <a:pt x="11704" y="9799"/>
                  </a:lnTo>
                  <a:lnTo>
                    <a:pt x="11688" y="9852"/>
                  </a:lnTo>
                  <a:lnTo>
                    <a:pt x="11660" y="9910"/>
                  </a:lnTo>
                  <a:lnTo>
                    <a:pt x="11624" y="9946"/>
                  </a:lnTo>
                  <a:lnTo>
                    <a:pt x="11567" y="9992"/>
                  </a:lnTo>
                  <a:lnTo>
                    <a:pt x="11534" y="10087"/>
                  </a:lnTo>
                  <a:lnTo>
                    <a:pt x="11489" y="10270"/>
                  </a:lnTo>
                  <a:lnTo>
                    <a:pt x="11471" y="10367"/>
                  </a:lnTo>
                  <a:lnTo>
                    <a:pt x="11466" y="10397"/>
                  </a:lnTo>
                  <a:lnTo>
                    <a:pt x="11443" y="10498"/>
                  </a:lnTo>
                  <a:lnTo>
                    <a:pt x="11448" y="10601"/>
                  </a:lnTo>
                  <a:lnTo>
                    <a:pt x="11448" y="10691"/>
                  </a:lnTo>
                  <a:lnTo>
                    <a:pt x="11425" y="10741"/>
                  </a:lnTo>
                  <a:lnTo>
                    <a:pt x="11425" y="10778"/>
                  </a:lnTo>
                  <a:lnTo>
                    <a:pt x="11404" y="10859"/>
                  </a:lnTo>
                  <a:lnTo>
                    <a:pt x="11376" y="10948"/>
                  </a:lnTo>
                  <a:lnTo>
                    <a:pt x="11324" y="10955"/>
                  </a:lnTo>
                  <a:lnTo>
                    <a:pt x="11296" y="10948"/>
                  </a:lnTo>
                  <a:lnTo>
                    <a:pt x="11272" y="10918"/>
                  </a:lnTo>
                  <a:lnTo>
                    <a:pt x="11249" y="10911"/>
                  </a:lnTo>
                  <a:lnTo>
                    <a:pt x="11233" y="10895"/>
                  </a:lnTo>
                  <a:lnTo>
                    <a:pt x="11324" y="10808"/>
                  </a:lnTo>
                  <a:lnTo>
                    <a:pt x="11386" y="10735"/>
                  </a:lnTo>
                  <a:lnTo>
                    <a:pt x="11420" y="10668"/>
                  </a:lnTo>
                  <a:lnTo>
                    <a:pt x="11432" y="10624"/>
                  </a:lnTo>
                  <a:lnTo>
                    <a:pt x="11438" y="10601"/>
                  </a:lnTo>
                  <a:lnTo>
                    <a:pt x="11425" y="10617"/>
                  </a:lnTo>
                  <a:lnTo>
                    <a:pt x="11404" y="10668"/>
                  </a:lnTo>
                  <a:lnTo>
                    <a:pt x="11386" y="10705"/>
                  </a:lnTo>
                  <a:lnTo>
                    <a:pt x="11347" y="10755"/>
                  </a:lnTo>
                  <a:lnTo>
                    <a:pt x="11324" y="10778"/>
                  </a:lnTo>
                  <a:lnTo>
                    <a:pt x="11267" y="10838"/>
                  </a:lnTo>
                  <a:lnTo>
                    <a:pt x="11216" y="10888"/>
                  </a:lnTo>
                  <a:lnTo>
                    <a:pt x="11177" y="10902"/>
                  </a:lnTo>
                  <a:lnTo>
                    <a:pt x="11102" y="10882"/>
                  </a:lnTo>
                  <a:lnTo>
                    <a:pt x="11068" y="10895"/>
                  </a:lnTo>
                  <a:lnTo>
                    <a:pt x="11050" y="10939"/>
                  </a:lnTo>
                  <a:lnTo>
                    <a:pt x="11040" y="10976"/>
                  </a:lnTo>
                  <a:lnTo>
                    <a:pt x="10999" y="11036"/>
                  </a:lnTo>
                  <a:lnTo>
                    <a:pt x="10965" y="11072"/>
                  </a:lnTo>
                  <a:lnTo>
                    <a:pt x="10914" y="11109"/>
                  </a:lnTo>
                  <a:lnTo>
                    <a:pt x="10903" y="11116"/>
                  </a:lnTo>
                  <a:lnTo>
                    <a:pt x="10857" y="11139"/>
                  </a:lnTo>
                  <a:lnTo>
                    <a:pt x="10738" y="11132"/>
                  </a:lnTo>
                  <a:lnTo>
                    <a:pt x="10709" y="11116"/>
                  </a:lnTo>
                  <a:lnTo>
                    <a:pt x="10670" y="11079"/>
                  </a:lnTo>
                  <a:lnTo>
                    <a:pt x="10658" y="11029"/>
                  </a:lnTo>
                  <a:lnTo>
                    <a:pt x="10653" y="10902"/>
                  </a:lnTo>
                  <a:lnTo>
                    <a:pt x="10670" y="10911"/>
                  </a:lnTo>
                  <a:lnTo>
                    <a:pt x="10704" y="10962"/>
                  </a:lnTo>
                  <a:lnTo>
                    <a:pt x="10733" y="10985"/>
                  </a:lnTo>
                  <a:lnTo>
                    <a:pt x="10727" y="10955"/>
                  </a:lnTo>
                  <a:lnTo>
                    <a:pt x="10681" y="10895"/>
                  </a:lnTo>
                  <a:lnTo>
                    <a:pt x="10637" y="10852"/>
                  </a:lnTo>
                  <a:lnTo>
                    <a:pt x="10573" y="10845"/>
                  </a:lnTo>
                  <a:lnTo>
                    <a:pt x="10510" y="10838"/>
                  </a:lnTo>
                  <a:lnTo>
                    <a:pt x="10352" y="10852"/>
                  </a:lnTo>
                  <a:lnTo>
                    <a:pt x="10278" y="10875"/>
                  </a:lnTo>
                  <a:lnTo>
                    <a:pt x="10239" y="10895"/>
                  </a:lnTo>
                  <a:lnTo>
                    <a:pt x="10146" y="10895"/>
                  </a:lnTo>
                  <a:lnTo>
                    <a:pt x="10084" y="10948"/>
                  </a:lnTo>
                  <a:lnTo>
                    <a:pt x="10056" y="10985"/>
                  </a:lnTo>
                  <a:lnTo>
                    <a:pt x="10040" y="10992"/>
                  </a:lnTo>
                  <a:lnTo>
                    <a:pt x="10017" y="11013"/>
                  </a:lnTo>
                  <a:lnTo>
                    <a:pt x="9976" y="11013"/>
                  </a:lnTo>
                  <a:lnTo>
                    <a:pt x="9942" y="11013"/>
                  </a:lnTo>
                  <a:lnTo>
                    <a:pt x="9766" y="11036"/>
                  </a:lnTo>
                  <a:lnTo>
                    <a:pt x="9601" y="11058"/>
                  </a:lnTo>
                  <a:lnTo>
                    <a:pt x="9505" y="11086"/>
                  </a:lnTo>
                  <a:lnTo>
                    <a:pt x="9471" y="11072"/>
                  </a:lnTo>
                  <a:lnTo>
                    <a:pt x="9464" y="11065"/>
                  </a:lnTo>
                  <a:lnTo>
                    <a:pt x="9430" y="11013"/>
                  </a:lnTo>
                  <a:lnTo>
                    <a:pt x="9391" y="10948"/>
                  </a:lnTo>
                  <a:lnTo>
                    <a:pt x="9386" y="10969"/>
                  </a:lnTo>
                  <a:lnTo>
                    <a:pt x="9386" y="10985"/>
                  </a:lnTo>
                  <a:lnTo>
                    <a:pt x="9391" y="10999"/>
                  </a:lnTo>
                  <a:lnTo>
                    <a:pt x="9397" y="11022"/>
                  </a:lnTo>
                  <a:lnTo>
                    <a:pt x="9386" y="11049"/>
                  </a:lnTo>
                  <a:lnTo>
                    <a:pt x="9379" y="11079"/>
                  </a:lnTo>
                  <a:lnTo>
                    <a:pt x="9407" y="11095"/>
                  </a:lnTo>
                  <a:lnTo>
                    <a:pt x="9443" y="11102"/>
                  </a:lnTo>
                  <a:lnTo>
                    <a:pt x="9487" y="11116"/>
                  </a:lnTo>
                  <a:lnTo>
                    <a:pt x="9533" y="11146"/>
                  </a:lnTo>
                  <a:lnTo>
                    <a:pt x="9528" y="11183"/>
                  </a:lnTo>
                  <a:lnTo>
                    <a:pt x="9516" y="11206"/>
                  </a:lnTo>
                  <a:lnTo>
                    <a:pt x="9516" y="11226"/>
                  </a:lnTo>
                  <a:lnTo>
                    <a:pt x="9516" y="11242"/>
                  </a:lnTo>
                  <a:lnTo>
                    <a:pt x="9493" y="11219"/>
                  </a:lnTo>
                  <a:lnTo>
                    <a:pt x="9443" y="11176"/>
                  </a:lnTo>
                  <a:lnTo>
                    <a:pt x="9391" y="11146"/>
                  </a:lnTo>
                  <a:lnTo>
                    <a:pt x="9374" y="11123"/>
                  </a:lnTo>
                  <a:lnTo>
                    <a:pt x="9363" y="11095"/>
                  </a:lnTo>
                  <a:lnTo>
                    <a:pt x="9374" y="11006"/>
                  </a:lnTo>
                  <a:lnTo>
                    <a:pt x="9368" y="10932"/>
                  </a:lnTo>
                  <a:lnTo>
                    <a:pt x="9301" y="10918"/>
                  </a:lnTo>
                  <a:lnTo>
                    <a:pt x="9244" y="10829"/>
                  </a:lnTo>
                  <a:lnTo>
                    <a:pt x="9232" y="10755"/>
                  </a:lnTo>
                  <a:lnTo>
                    <a:pt x="9203" y="10741"/>
                  </a:lnTo>
                  <a:lnTo>
                    <a:pt x="9175" y="10728"/>
                  </a:lnTo>
                  <a:lnTo>
                    <a:pt x="9130" y="10698"/>
                  </a:lnTo>
                  <a:lnTo>
                    <a:pt x="9061" y="10748"/>
                  </a:lnTo>
                  <a:lnTo>
                    <a:pt x="9027" y="10771"/>
                  </a:lnTo>
                  <a:lnTo>
                    <a:pt x="8988" y="10792"/>
                  </a:lnTo>
                  <a:lnTo>
                    <a:pt x="8965" y="10822"/>
                  </a:lnTo>
                  <a:lnTo>
                    <a:pt x="8880" y="10808"/>
                  </a:lnTo>
                  <a:lnTo>
                    <a:pt x="8851" y="10822"/>
                  </a:lnTo>
                  <a:lnTo>
                    <a:pt x="8766" y="10882"/>
                  </a:lnTo>
                  <a:lnTo>
                    <a:pt x="8748" y="10882"/>
                  </a:lnTo>
                  <a:lnTo>
                    <a:pt x="8686" y="10829"/>
                  </a:lnTo>
                  <a:lnTo>
                    <a:pt x="8635" y="10822"/>
                  </a:lnTo>
                  <a:lnTo>
                    <a:pt x="8619" y="10815"/>
                  </a:lnTo>
                  <a:lnTo>
                    <a:pt x="8619" y="10778"/>
                  </a:lnTo>
                  <a:lnTo>
                    <a:pt x="8686" y="10741"/>
                  </a:lnTo>
                  <a:lnTo>
                    <a:pt x="8720" y="10691"/>
                  </a:lnTo>
                  <a:lnTo>
                    <a:pt x="8720" y="10638"/>
                  </a:lnTo>
                  <a:lnTo>
                    <a:pt x="8704" y="10638"/>
                  </a:lnTo>
                  <a:lnTo>
                    <a:pt x="8640" y="10654"/>
                  </a:lnTo>
                  <a:lnTo>
                    <a:pt x="8567" y="10564"/>
                  </a:lnTo>
                  <a:lnTo>
                    <a:pt x="8526" y="10564"/>
                  </a:lnTo>
                  <a:lnTo>
                    <a:pt x="8521" y="10544"/>
                  </a:lnTo>
                  <a:lnTo>
                    <a:pt x="8521" y="10521"/>
                  </a:lnTo>
                  <a:lnTo>
                    <a:pt x="8448" y="10514"/>
                  </a:lnTo>
                  <a:lnTo>
                    <a:pt x="8477" y="10491"/>
                  </a:lnTo>
                  <a:lnTo>
                    <a:pt x="8510" y="10470"/>
                  </a:lnTo>
                  <a:lnTo>
                    <a:pt x="8521" y="10417"/>
                  </a:lnTo>
                  <a:lnTo>
                    <a:pt x="8516" y="10381"/>
                  </a:lnTo>
                  <a:lnTo>
                    <a:pt x="8510" y="10360"/>
                  </a:lnTo>
                  <a:lnTo>
                    <a:pt x="8477" y="10337"/>
                  </a:lnTo>
                  <a:lnTo>
                    <a:pt x="8487" y="10270"/>
                  </a:lnTo>
                  <a:lnTo>
                    <a:pt x="8498" y="10250"/>
                  </a:lnTo>
                  <a:lnTo>
                    <a:pt x="8493" y="10234"/>
                  </a:lnTo>
                  <a:lnTo>
                    <a:pt x="8487" y="10220"/>
                  </a:lnTo>
                  <a:lnTo>
                    <a:pt x="8477" y="10204"/>
                  </a:lnTo>
                  <a:lnTo>
                    <a:pt x="8441" y="10197"/>
                  </a:lnTo>
                  <a:lnTo>
                    <a:pt x="8469" y="10160"/>
                  </a:lnTo>
                  <a:lnTo>
                    <a:pt x="8521" y="10123"/>
                  </a:lnTo>
                  <a:lnTo>
                    <a:pt x="8539" y="10093"/>
                  </a:lnTo>
                  <a:lnTo>
                    <a:pt x="8544" y="10057"/>
                  </a:lnTo>
                  <a:lnTo>
                    <a:pt x="8549" y="10020"/>
                  </a:lnTo>
                  <a:lnTo>
                    <a:pt x="8555" y="9976"/>
                  </a:lnTo>
                  <a:lnTo>
                    <a:pt x="8583" y="9946"/>
                  </a:lnTo>
                  <a:lnTo>
                    <a:pt x="8624" y="9933"/>
                  </a:lnTo>
                  <a:lnTo>
                    <a:pt x="8640" y="9910"/>
                  </a:lnTo>
                  <a:lnTo>
                    <a:pt x="8668" y="9889"/>
                  </a:lnTo>
                  <a:lnTo>
                    <a:pt x="8697" y="9889"/>
                  </a:lnTo>
                  <a:lnTo>
                    <a:pt x="8709" y="9873"/>
                  </a:lnTo>
                  <a:lnTo>
                    <a:pt x="8704" y="9845"/>
                  </a:lnTo>
                  <a:lnTo>
                    <a:pt x="8697" y="9822"/>
                  </a:lnTo>
                  <a:lnTo>
                    <a:pt x="8725" y="9815"/>
                  </a:lnTo>
                  <a:lnTo>
                    <a:pt x="8748" y="9822"/>
                  </a:lnTo>
                  <a:lnTo>
                    <a:pt x="8761" y="9836"/>
                  </a:lnTo>
                  <a:lnTo>
                    <a:pt x="8766" y="9829"/>
                  </a:lnTo>
                  <a:lnTo>
                    <a:pt x="8800" y="9763"/>
                  </a:lnTo>
                  <a:lnTo>
                    <a:pt x="8862" y="9668"/>
                  </a:lnTo>
                  <a:lnTo>
                    <a:pt x="8880" y="9652"/>
                  </a:lnTo>
                  <a:lnTo>
                    <a:pt x="8896" y="9645"/>
                  </a:lnTo>
                  <a:lnTo>
                    <a:pt x="8914" y="9689"/>
                  </a:lnTo>
                  <a:lnTo>
                    <a:pt x="8931" y="9698"/>
                  </a:lnTo>
                  <a:lnTo>
                    <a:pt x="8970" y="9682"/>
                  </a:lnTo>
                  <a:lnTo>
                    <a:pt x="9004" y="9668"/>
                  </a:lnTo>
                  <a:lnTo>
                    <a:pt x="9022" y="9639"/>
                  </a:lnTo>
                  <a:lnTo>
                    <a:pt x="9045" y="9595"/>
                  </a:lnTo>
                  <a:lnTo>
                    <a:pt x="9045" y="9565"/>
                  </a:lnTo>
                  <a:lnTo>
                    <a:pt x="9038" y="9551"/>
                  </a:lnTo>
                  <a:lnTo>
                    <a:pt x="8953" y="9528"/>
                  </a:lnTo>
                  <a:lnTo>
                    <a:pt x="8937" y="9498"/>
                  </a:lnTo>
                  <a:lnTo>
                    <a:pt x="8924" y="9462"/>
                  </a:lnTo>
                  <a:lnTo>
                    <a:pt x="8953" y="9381"/>
                  </a:lnTo>
                  <a:lnTo>
                    <a:pt x="8960" y="9358"/>
                  </a:lnTo>
                  <a:lnTo>
                    <a:pt x="8993" y="9271"/>
                  </a:lnTo>
                  <a:lnTo>
                    <a:pt x="9004" y="9264"/>
                  </a:lnTo>
                  <a:lnTo>
                    <a:pt x="9056" y="9197"/>
                  </a:lnTo>
                  <a:lnTo>
                    <a:pt x="9089" y="9168"/>
                  </a:lnTo>
                  <a:lnTo>
                    <a:pt x="9112" y="9101"/>
                  </a:lnTo>
                  <a:lnTo>
                    <a:pt x="9130" y="9064"/>
                  </a:lnTo>
                  <a:lnTo>
                    <a:pt x="9130" y="9000"/>
                  </a:lnTo>
                  <a:lnTo>
                    <a:pt x="9141" y="8977"/>
                  </a:lnTo>
                  <a:lnTo>
                    <a:pt x="9152" y="8963"/>
                  </a:lnTo>
                  <a:lnTo>
                    <a:pt x="9198" y="8926"/>
                  </a:lnTo>
                  <a:lnTo>
                    <a:pt x="9180" y="8917"/>
                  </a:lnTo>
                  <a:lnTo>
                    <a:pt x="9095" y="8963"/>
                  </a:lnTo>
                  <a:lnTo>
                    <a:pt x="9022" y="8963"/>
                  </a:lnTo>
                  <a:lnTo>
                    <a:pt x="8965" y="9000"/>
                  </a:lnTo>
                  <a:lnTo>
                    <a:pt x="8862" y="9101"/>
                  </a:lnTo>
                  <a:lnTo>
                    <a:pt x="8823" y="9124"/>
                  </a:lnTo>
                  <a:lnTo>
                    <a:pt x="8782" y="9131"/>
                  </a:lnTo>
                  <a:lnTo>
                    <a:pt x="8725" y="9101"/>
                  </a:lnTo>
                  <a:lnTo>
                    <a:pt x="8704" y="9101"/>
                  </a:lnTo>
                  <a:lnTo>
                    <a:pt x="8663" y="9110"/>
                  </a:lnTo>
                  <a:lnTo>
                    <a:pt x="8619" y="9094"/>
                  </a:lnTo>
                  <a:lnTo>
                    <a:pt x="8549" y="9147"/>
                  </a:lnTo>
                  <a:lnTo>
                    <a:pt x="8493" y="9197"/>
                  </a:lnTo>
                  <a:lnTo>
                    <a:pt x="8482" y="9220"/>
                  </a:lnTo>
                  <a:lnTo>
                    <a:pt x="8469" y="9248"/>
                  </a:lnTo>
                  <a:lnTo>
                    <a:pt x="8482" y="9278"/>
                  </a:lnTo>
                  <a:lnTo>
                    <a:pt x="8498" y="9308"/>
                  </a:lnTo>
                  <a:lnTo>
                    <a:pt x="8539" y="9294"/>
                  </a:lnTo>
                  <a:lnTo>
                    <a:pt x="8583" y="9301"/>
                  </a:lnTo>
                  <a:lnTo>
                    <a:pt x="8635" y="9227"/>
                  </a:lnTo>
                  <a:lnTo>
                    <a:pt x="8686" y="9168"/>
                  </a:lnTo>
                  <a:lnTo>
                    <a:pt x="8720" y="9168"/>
                  </a:lnTo>
                  <a:lnTo>
                    <a:pt x="8748" y="9191"/>
                  </a:lnTo>
                  <a:lnTo>
                    <a:pt x="8704" y="9294"/>
                  </a:lnTo>
                  <a:lnTo>
                    <a:pt x="8681" y="9344"/>
                  </a:lnTo>
                  <a:lnTo>
                    <a:pt x="8676" y="9315"/>
                  </a:lnTo>
                  <a:lnTo>
                    <a:pt x="8663" y="9285"/>
                  </a:lnTo>
                  <a:lnTo>
                    <a:pt x="8647" y="9294"/>
                  </a:lnTo>
                  <a:lnTo>
                    <a:pt x="8612" y="9301"/>
                  </a:lnTo>
                  <a:lnTo>
                    <a:pt x="8555" y="9344"/>
                  </a:lnTo>
                  <a:lnTo>
                    <a:pt x="8539" y="9388"/>
                  </a:lnTo>
                  <a:lnTo>
                    <a:pt x="8516" y="9411"/>
                  </a:lnTo>
                  <a:lnTo>
                    <a:pt x="8505" y="9395"/>
                  </a:lnTo>
                  <a:lnTo>
                    <a:pt x="8498" y="9367"/>
                  </a:lnTo>
                  <a:lnTo>
                    <a:pt x="8482" y="9358"/>
                  </a:lnTo>
                  <a:lnTo>
                    <a:pt x="8448" y="9315"/>
                  </a:lnTo>
                  <a:lnTo>
                    <a:pt x="8436" y="9315"/>
                  </a:lnTo>
                  <a:lnTo>
                    <a:pt x="8420" y="9315"/>
                  </a:lnTo>
                  <a:lnTo>
                    <a:pt x="8356" y="9455"/>
                  </a:lnTo>
                  <a:lnTo>
                    <a:pt x="8317" y="9542"/>
                  </a:lnTo>
                  <a:lnTo>
                    <a:pt x="8311" y="9632"/>
                  </a:lnTo>
                  <a:lnTo>
                    <a:pt x="8288" y="9668"/>
                  </a:lnTo>
                  <a:lnTo>
                    <a:pt x="8221" y="9815"/>
                  </a:lnTo>
                  <a:lnTo>
                    <a:pt x="8260" y="9873"/>
                  </a:lnTo>
                  <a:lnTo>
                    <a:pt x="8306" y="9946"/>
                  </a:lnTo>
                  <a:lnTo>
                    <a:pt x="8299" y="9992"/>
                  </a:lnTo>
                  <a:lnTo>
                    <a:pt x="8271" y="10080"/>
                  </a:lnTo>
                  <a:lnTo>
                    <a:pt x="8242" y="10080"/>
                  </a:lnTo>
                  <a:lnTo>
                    <a:pt x="8242" y="10130"/>
                  </a:lnTo>
                  <a:lnTo>
                    <a:pt x="8237" y="10167"/>
                  </a:lnTo>
                  <a:lnTo>
                    <a:pt x="8208" y="10264"/>
                  </a:lnTo>
                  <a:lnTo>
                    <a:pt x="8221" y="10323"/>
                  </a:lnTo>
                  <a:lnTo>
                    <a:pt x="8226" y="10381"/>
                  </a:lnTo>
                  <a:lnTo>
                    <a:pt x="8231" y="10411"/>
                  </a:lnTo>
                  <a:lnTo>
                    <a:pt x="8221" y="10447"/>
                  </a:lnTo>
                  <a:lnTo>
                    <a:pt x="8180" y="10454"/>
                  </a:lnTo>
                  <a:lnTo>
                    <a:pt x="8136" y="10461"/>
                  </a:lnTo>
                  <a:lnTo>
                    <a:pt x="8118" y="10477"/>
                  </a:lnTo>
                  <a:lnTo>
                    <a:pt x="8112" y="10514"/>
                  </a:lnTo>
                  <a:lnTo>
                    <a:pt x="8136" y="10521"/>
                  </a:lnTo>
                  <a:lnTo>
                    <a:pt x="8152" y="10514"/>
                  </a:lnTo>
                  <a:lnTo>
                    <a:pt x="8164" y="10521"/>
                  </a:lnTo>
                  <a:lnTo>
                    <a:pt x="8175" y="10551"/>
                  </a:lnTo>
                  <a:lnTo>
                    <a:pt x="8128" y="10675"/>
                  </a:lnTo>
                  <a:lnTo>
                    <a:pt x="8123" y="10698"/>
                  </a:lnTo>
                  <a:lnTo>
                    <a:pt x="8136" y="10718"/>
                  </a:lnTo>
                  <a:lnTo>
                    <a:pt x="8152" y="10741"/>
                  </a:lnTo>
                  <a:lnTo>
                    <a:pt x="8185" y="10755"/>
                  </a:lnTo>
                  <a:lnTo>
                    <a:pt x="8203" y="10778"/>
                  </a:lnTo>
                  <a:lnTo>
                    <a:pt x="8242" y="10932"/>
                  </a:lnTo>
                  <a:lnTo>
                    <a:pt x="8271" y="10969"/>
                  </a:lnTo>
                  <a:lnTo>
                    <a:pt x="8249" y="10955"/>
                  </a:lnTo>
                  <a:lnTo>
                    <a:pt x="8231" y="10932"/>
                  </a:lnTo>
                  <a:lnTo>
                    <a:pt x="8198" y="10801"/>
                  </a:lnTo>
                  <a:lnTo>
                    <a:pt x="8180" y="10771"/>
                  </a:lnTo>
                  <a:lnTo>
                    <a:pt x="8095" y="10764"/>
                  </a:lnTo>
                  <a:lnTo>
                    <a:pt x="8032" y="10718"/>
                  </a:lnTo>
                  <a:lnTo>
                    <a:pt x="8015" y="10735"/>
                  </a:lnTo>
                  <a:lnTo>
                    <a:pt x="7993" y="10764"/>
                  </a:lnTo>
                  <a:lnTo>
                    <a:pt x="7970" y="10815"/>
                  </a:lnTo>
                  <a:lnTo>
                    <a:pt x="7958" y="10875"/>
                  </a:lnTo>
                  <a:lnTo>
                    <a:pt x="7919" y="10955"/>
                  </a:lnTo>
                  <a:lnTo>
                    <a:pt x="7937" y="10895"/>
                  </a:lnTo>
                  <a:lnTo>
                    <a:pt x="7937" y="10875"/>
                  </a:lnTo>
                  <a:lnTo>
                    <a:pt x="7913" y="10838"/>
                  </a:lnTo>
                  <a:lnTo>
                    <a:pt x="7901" y="10845"/>
                  </a:lnTo>
                  <a:lnTo>
                    <a:pt x="7885" y="10882"/>
                  </a:lnTo>
                  <a:lnTo>
                    <a:pt x="7862" y="10911"/>
                  </a:lnTo>
                  <a:lnTo>
                    <a:pt x="7851" y="10911"/>
                  </a:lnTo>
                  <a:lnTo>
                    <a:pt x="7834" y="10888"/>
                  </a:lnTo>
                  <a:lnTo>
                    <a:pt x="7862" y="10852"/>
                  </a:lnTo>
                  <a:lnTo>
                    <a:pt x="7844" y="10771"/>
                  </a:lnTo>
                  <a:lnTo>
                    <a:pt x="7754" y="10735"/>
                  </a:lnTo>
                  <a:lnTo>
                    <a:pt x="7663" y="10718"/>
                  </a:lnTo>
                  <a:lnTo>
                    <a:pt x="7640" y="10728"/>
                  </a:lnTo>
                  <a:lnTo>
                    <a:pt x="7596" y="10764"/>
                  </a:lnTo>
                  <a:lnTo>
                    <a:pt x="7572" y="10801"/>
                  </a:lnTo>
                  <a:lnTo>
                    <a:pt x="7549" y="10852"/>
                  </a:lnTo>
                  <a:lnTo>
                    <a:pt x="7567" y="10888"/>
                  </a:lnTo>
                  <a:lnTo>
                    <a:pt x="7567" y="10911"/>
                  </a:lnTo>
                  <a:lnTo>
                    <a:pt x="7539" y="10888"/>
                  </a:lnTo>
                  <a:lnTo>
                    <a:pt x="7521" y="10875"/>
                  </a:lnTo>
                  <a:lnTo>
                    <a:pt x="7516" y="10845"/>
                  </a:lnTo>
                  <a:lnTo>
                    <a:pt x="7503" y="10801"/>
                  </a:lnTo>
                  <a:lnTo>
                    <a:pt x="7436" y="10785"/>
                  </a:lnTo>
                  <a:lnTo>
                    <a:pt x="7379" y="10778"/>
                  </a:lnTo>
                  <a:lnTo>
                    <a:pt x="7304" y="10755"/>
                  </a:lnTo>
                  <a:lnTo>
                    <a:pt x="7254" y="10764"/>
                  </a:lnTo>
                  <a:lnTo>
                    <a:pt x="7146" y="10785"/>
                  </a:lnTo>
                  <a:lnTo>
                    <a:pt x="7112" y="10808"/>
                  </a:lnTo>
                  <a:lnTo>
                    <a:pt x="7072" y="10859"/>
                  </a:lnTo>
                  <a:lnTo>
                    <a:pt x="6970" y="10902"/>
                  </a:lnTo>
                  <a:lnTo>
                    <a:pt x="6913" y="10918"/>
                  </a:lnTo>
                  <a:lnTo>
                    <a:pt x="6906" y="10902"/>
                  </a:lnTo>
                  <a:lnTo>
                    <a:pt x="6890" y="10888"/>
                  </a:lnTo>
                  <a:lnTo>
                    <a:pt x="6862" y="10918"/>
                  </a:lnTo>
                  <a:lnTo>
                    <a:pt x="6844" y="10948"/>
                  </a:lnTo>
                  <a:lnTo>
                    <a:pt x="6743" y="11123"/>
                  </a:lnTo>
                  <a:lnTo>
                    <a:pt x="6697" y="11183"/>
                  </a:lnTo>
                  <a:lnTo>
                    <a:pt x="6651" y="11233"/>
                  </a:lnTo>
                  <a:lnTo>
                    <a:pt x="6583" y="11293"/>
                  </a:lnTo>
                  <a:lnTo>
                    <a:pt x="6549" y="11307"/>
                  </a:lnTo>
                  <a:lnTo>
                    <a:pt x="6537" y="11316"/>
                  </a:lnTo>
                  <a:lnTo>
                    <a:pt x="6508" y="11343"/>
                  </a:lnTo>
                  <a:lnTo>
                    <a:pt x="6480" y="11373"/>
                  </a:lnTo>
                  <a:lnTo>
                    <a:pt x="6464" y="11396"/>
                  </a:lnTo>
                  <a:lnTo>
                    <a:pt x="6487" y="11477"/>
                  </a:lnTo>
                  <a:lnTo>
                    <a:pt x="6487" y="11500"/>
                  </a:lnTo>
                  <a:lnTo>
                    <a:pt x="6487" y="11513"/>
                  </a:lnTo>
                  <a:lnTo>
                    <a:pt x="6441" y="11507"/>
                  </a:lnTo>
                  <a:lnTo>
                    <a:pt x="6452" y="11536"/>
                  </a:lnTo>
                  <a:lnTo>
                    <a:pt x="6469" y="11557"/>
                  </a:lnTo>
                  <a:lnTo>
                    <a:pt x="6487" y="11573"/>
                  </a:lnTo>
                  <a:lnTo>
                    <a:pt x="6487" y="11594"/>
                  </a:lnTo>
                  <a:lnTo>
                    <a:pt x="6464" y="11594"/>
                  </a:lnTo>
                  <a:lnTo>
                    <a:pt x="6446" y="11587"/>
                  </a:lnTo>
                  <a:lnTo>
                    <a:pt x="6407" y="11507"/>
                  </a:lnTo>
                  <a:lnTo>
                    <a:pt x="6373" y="11484"/>
                  </a:lnTo>
                  <a:lnTo>
                    <a:pt x="6322" y="11470"/>
                  </a:lnTo>
                  <a:lnTo>
                    <a:pt x="6304" y="11477"/>
                  </a:lnTo>
                  <a:lnTo>
                    <a:pt x="6288" y="11490"/>
                  </a:lnTo>
                  <a:lnTo>
                    <a:pt x="6293" y="11520"/>
                  </a:lnTo>
                  <a:lnTo>
                    <a:pt x="6304" y="11543"/>
                  </a:lnTo>
                  <a:lnTo>
                    <a:pt x="6333" y="11557"/>
                  </a:lnTo>
                  <a:lnTo>
                    <a:pt x="6356" y="11587"/>
                  </a:lnTo>
                  <a:lnTo>
                    <a:pt x="6413" y="11587"/>
                  </a:lnTo>
                  <a:lnTo>
                    <a:pt x="6441" y="11617"/>
                  </a:lnTo>
                  <a:lnTo>
                    <a:pt x="6459" y="11631"/>
                  </a:lnTo>
                  <a:lnTo>
                    <a:pt x="6423" y="11637"/>
                  </a:lnTo>
                  <a:lnTo>
                    <a:pt x="6407" y="11610"/>
                  </a:lnTo>
                  <a:lnTo>
                    <a:pt x="6361" y="11624"/>
                  </a:lnTo>
                  <a:lnTo>
                    <a:pt x="6322" y="11601"/>
                  </a:lnTo>
                  <a:lnTo>
                    <a:pt x="6293" y="11573"/>
                  </a:lnTo>
                  <a:lnTo>
                    <a:pt x="6253" y="11557"/>
                  </a:lnTo>
                  <a:lnTo>
                    <a:pt x="6231" y="11564"/>
                  </a:lnTo>
                  <a:lnTo>
                    <a:pt x="6190" y="11564"/>
                  </a:lnTo>
                  <a:lnTo>
                    <a:pt x="6105" y="11587"/>
                  </a:lnTo>
                  <a:lnTo>
                    <a:pt x="5958" y="11631"/>
                  </a:lnTo>
                  <a:lnTo>
                    <a:pt x="5935" y="11647"/>
                  </a:lnTo>
                  <a:lnTo>
                    <a:pt x="5782" y="11631"/>
                  </a:lnTo>
                  <a:lnTo>
                    <a:pt x="5730" y="11647"/>
                  </a:lnTo>
                  <a:lnTo>
                    <a:pt x="5697" y="11667"/>
                  </a:lnTo>
                  <a:lnTo>
                    <a:pt x="5668" y="11690"/>
                  </a:lnTo>
                  <a:lnTo>
                    <a:pt x="5645" y="11734"/>
                  </a:lnTo>
                  <a:lnTo>
                    <a:pt x="5549" y="11955"/>
                  </a:lnTo>
                  <a:lnTo>
                    <a:pt x="5555" y="11984"/>
                  </a:lnTo>
                  <a:lnTo>
                    <a:pt x="5537" y="11991"/>
                  </a:lnTo>
                  <a:lnTo>
                    <a:pt x="5521" y="11998"/>
                  </a:lnTo>
                  <a:lnTo>
                    <a:pt x="5469" y="12051"/>
                  </a:lnTo>
                  <a:lnTo>
                    <a:pt x="5412" y="12079"/>
                  </a:lnTo>
                  <a:lnTo>
                    <a:pt x="5309" y="12095"/>
                  </a:lnTo>
                  <a:lnTo>
                    <a:pt x="5219" y="12095"/>
                  </a:lnTo>
                  <a:lnTo>
                    <a:pt x="5071" y="12131"/>
                  </a:lnTo>
                  <a:lnTo>
                    <a:pt x="5038" y="12182"/>
                  </a:lnTo>
                  <a:lnTo>
                    <a:pt x="5025" y="12205"/>
                  </a:lnTo>
                  <a:lnTo>
                    <a:pt x="5020" y="12226"/>
                  </a:lnTo>
                  <a:lnTo>
                    <a:pt x="5048" y="12262"/>
                  </a:lnTo>
                  <a:lnTo>
                    <a:pt x="5094" y="12279"/>
                  </a:lnTo>
                  <a:lnTo>
                    <a:pt x="5082" y="12285"/>
                  </a:lnTo>
                  <a:lnTo>
                    <a:pt x="4997" y="12285"/>
                  </a:lnTo>
                  <a:lnTo>
                    <a:pt x="4945" y="12308"/>
                  </a:lnTo>
                  <a:lnTo>
                    <a:pt x="4901" y="12308"/>
                  </a:lnTo>
                  <a:lnTo>
                    <a:pt x="4816" y="12249"/>
                  </a:lnTo>
                  <a:lnTo>
                    <a:pt x="4753" y="12219"/>
                  </a:lnTo>
                  <a:lnTo>
                    <a:pt x="4707" y="12182"/>
                  </a:lnTo>
                  <a:lnTo>
                    <a:pt x="4656" y="12168"/>
                  </a:lnTo>
                  <a:lnTo>
                    <a:pt x="4656" y="12138"/>
                  </a:lnTo>
                  <a:lnTo>
                    <a:pt x="4656" y="12108"/>
                  </a:lnTo>
                  <a:lnTo>
                    <a:pt x="4668" y="12051"/>
                  </a:lnTo>
                  <a:lnTo>
                    <a:pt x="4684" y="12005"/>
                  </a:lnTo>
                  <a:lnTo>
                    <a:pt x="4661" y="11984"/>
                  </a:lnTo>
                  <a:lnTo>
                    <a:pt x="4599" y="11984"/>
                  </a:lnTo>
                  <a:lnTo>
                    <a:pt x="4570" y="11961"/>
                  </a:lnTo>
                  <a:lnTo>
                    <a:pt x="4531" y="11948"/>
                  </a:lnTo>
                  <a:lnTo>
                    <a:pt x="4514" y="11968"/>
                  </a:lnTo>
                  <a:lnTo>
                    <a:pt x="4508" y="11991"/>
                  </a:lnTo>
                  <a:lnTo>
                    <a:pt x="4503" y="12051"/>
                  </a:lnTo>
                  <a:lnTo>
                    <a:pt x="4498" y="12152"/>
                  </a:lnTo>
                  <a:lnTo>
                    <a:pt x="4503" y="12219"/>
                  </a:lnTo>
                  <a:lnTo>
                    <a:pt x="4428" y="12426"/>
                  </a:lnTo>
                  <a:lnTo>
                    <a:pt x="4428" y="12492"/>
                  </a:lnTo>
                  <a:lnTo>
                    <a:pt x="4446" y="12529"/>
                  </a:lnTo>
                  <a:lnTo>
                    <a:pt x="4428" y="12529"/>
                  </a:lnTo>
                  <a:lnTo>
                    <a:pt x="4320" y="12492"/>
                  </a:lnTo>
                  <a:lnTo>
                    <a:pt x="4320" y="12469"/>
                  </a:lnTo>
                  <a:lnTo>
                    <a:pt x="4315" y="12455"/>
                  </a:lnTo>
                  <a:lnTo>
                    <a:pt x="4281" y="12476"/>
                  </a:lnTo>
                  <a:lnTo>
                    <a:pt x="4263" y="12499"/>
                  </a:lnTo>
                  <a:lnTo>
                    <a:pt x="4258" y="12462"/>
                  </a:lnTo>
                  <a:lnTo>
                    <a:pt x="4157" y="12426"/>
                  </a:lnTo>
                  <a:lnTo>
                    <a:pt x="4071" y="12455"/>
                  </a:lnTo>
                  <a:lnTo>
                    <a:pt x="4054" y="12409"/>
                  </a:lnTo>
                  <a:lnTo>
                    <a:pt x="4043" y="12292"/>
                  </a:lnTo>
                  <a:lnTo>
                    <a:pt x="3991" y="12242"/>
                  </a:lnTo>
                  <a:lnTo>
                    <a:pt x="3922" y="12235"/>
                  </a:lnTo>
                  <a:lnTo>
                    <a:pt x="3888" y="12249"/>
                  </a:lnTo>
                  <a:lnTo>
                    <a:pt x="3832" y="12262"/>
                  </a:lnTo>
                  <a:lnTo>
                    <a:pt x="3792" y="12256"/>
                  </a:lnTo>
                  <a:lnTo>
                    <a:pt x="3741" y="12226"/>
                  </a:lnTo>
                  <a:lnTo>
                    <a:pt x="3599" y="12226"/>
                  </a:lnTo>
                  <a:lnTo>
                    <a:pt x="3531" y="12249"/>
                  </a:lnTo>
                  <a:lnTo>
                    <a:pt x="3503" y="12285"/>
                  </a:lnTo>
                  <a:lnTo>
                    <a:pt x="3496" y="12308"/>
                  </a:lnTo>
                  <a:lnTo>
                    <a:pt x="3490" y="12336"/>
                  </a:lnTo>
                  <a:lnTo>
                    <a:pt x="3524" y="12352"/>
                  </a:lnTo>
                  <a:lnTo>
                    <a:pt x="3547" y="12352"/>
                  </a:lnTo>
                  <a:lnTo>
                    <a:pt x="3581" y="12366"/>
                  </a:lnTo>
                  <a:lnTo>
                    <a:pt x="3588" y="12382"/>
                  </a:lnTo>
                  <a:lnTo>
                    <a:pt x="3599" y="12389"/>
                  </a:lnTo>
                  <a:lnTo>
                    <a:pt x="3604" y="12419"/>
                  </a:lnTo>
                  <a:lnTo>
                    <a:pt x="3560" y="12403"/>
                  </a:lnTo>
                  <a:lnTo>
                    <a:pt x="3537" y="12396"/>
                  </a:lnTo>
                  <a:lnTo>
                    <a:pt x="3531" y="12382"/>
                  </a:lnTo>
                  <a:lnTo>
                    <a:pt x="3514" y="12389"/>
                  </a:lnTo>
                  <a:lnTo>
                    <a:pt x="3514" y="12419"/>
                  </a:lnTo>
                  <a:lnTo>
                    <a:pt x="3519" y="12426"/>
                  </a:lnTo>
                  <a:lnTo>
                    <a:pt x="3537" y="12439"/>
                  </a:lnTo>
                  <a:lnTo>
                    <a:pt x="3553" y="12476"/>
                  </a:lnTo>
                  <a:lnTo>
                    <a:pt x="3531" y="12492"/>
                  </a:lnTo>
                  <a:lnTo>
                    <a:pt x="3490" y="12499"/>
                  </a:lnTo>
                  <a:lnTo>
                    <a:pt x="3457" y="12492"/>
                  </a:lnTo>
                  <a:lnTo>
                    <a:pt x="3434" y="12506"/>
                  </a:lnTo>
                  <a:lnTo>
                    <a:pt x="3485" y="12573"/>
                  </a:lnTo>
                  <a:lnTo>
                    <a:pt x="3480" y="12623"/>
                  </a:lnTo>
                  <a:lnTo>
                    <a:pt x="3485" y="12660"/>
                  </a:lnTo>
                  <a:lnTo>
                    <a:pt x="3508" y="12676"/>
                  </a:lnTo>
                  <a:lnTo>
                    <a:pt x="3553" y="12676"/>
                  </a:lnTo>
                  <a:lnTo>
                    <a:pt x="3599" y="12697"/>
                  </a:lnTo>
                  <a:lnTo>
                    <a:pt x="3689" y="12777"/>
                  </a:lnTo>
                  <a:lnTo>
                    <a:pt x="3695" y="12807"/>
                  </a:lnTo>
                  <a:lnTo>
                    <a:pt x="3712" y="12807"/>
                  </a:lnTo>
                  <a:lnTo>
                    <a:pt x="3730" y="12814"/>
                  </a:lnTo>
                  <a:lnTo>
                    <a:pt x="3741" y="12837"/>
                  </a:lnTo>
                  <a:lnTo>
                    <a:pt x="3752" y="12837"/>
                  </a:lnTo>
                  <a:lnTo>
                    <a:pt x="3769" y="12844"/>
                  </a:lnTo>
                  <a:lnTo>
                    <a:pt x="3780" y="12897"/>
                  </a:lnTo>
                  <a:lnTo>
                    <a:pt x="3803" y="12910"/>
                  </a:lnTo>
                  <a:lnTo>
                    <a:pt x="3832" y="12917"/>
                  </a:lnTo>
                  <a:lnTo>
                    <a:pt x="3855" y="12917"/>
                  </a:lnTo>
                  <a:lnTo>
                    <a:pt x="3865" y="12940"/>
                  </a:lnTo>
                  <a:lnTo>
                    <a:pt x="3837" y="12961"/>
                  </a:lnTo>
                  <a:lnTo>
                    <a:pt x="3837" y="12977"/>
                  </a:lnTo>
                  <a:lnTo>
                    <a:pt x="3872" y="12984"/>
                  </a:lnTo>
                  <a:lnTo>
                    <a:pt x="3901" y="12991"/>
                  </a:lnTo>
                  <a:lnTo>
                    <a:pt x="3917" y="13007"/>
                  </a:lnTo>
                  <a:lnTo>
                    <a:pt x="3922" y="13034"/>
                  </a:lnTo>
                  <a:lnTo>
                    <a:pt x="3901" y="13057"/>
                  </a:lnTo>
                  <a:lnTo>
                    <a:pt x="3878" y="13071"/>
                  </a:lnTo>
                  <a:lnTo>
                    <a:pt x="3872" y="13108"/>
                  </a:lnTo>
                  <a:lnTo>
                    <a:pt x="3883" y="13124"/>
                  </a:lnTo>
                  <a:lnTo>
                    <a:pt x="3906" y="13138"/>
                  </a:lnTo>
                  <a:lnTo>
                    <a:pt x="4014" y="13161"/>
                  </a:lnTo>
                  <a:lnTo>
                    <a:pt x="4059" y="13234"/>
                  </a:lnTo>
                  <a:lnTo>
                    <a:pt x="4043" y="13218"/>
                  </a:lnTo>
                  <a:lnTo>
                    <a:pt x="4020" y="13191"/>
                  </a:lnTo>
                  <a:lnTo>
                    <a:pt x="3991" y="13175"/>
                  </a:lnTo>
                  <a:lnTo>
                    <a:pt x="3968" y="13175"/>
                  </a:lnTo>
                  <a:lnTo>
                    <a:pt x="3951" y="13191"/>
                  </a:lnTo>
                  <a:lnTo>
                    <a:pt x="3922" y="13218"/>
                  </a:lnTo>
                  <a:lnTo>
                    <a:pt x="3935" y="13241"/>
                  </a:lnTo>
                  <a:lnTo>
                    <a:pt x="3945" y="13255"/>
                  </a:lnTo>
                  <a:lnTo>
                    <a:pt x="3945" y="13301"/>
                  </a:lnTo>
                  <a:lnTo>
                    <a:pt x="3906" y="13352"/>
                  </a:lnTo>
                  <a:lnTo>
                    <a:pt x="3894" y="13381"/>
                  </a:lnTo>
                  <a:lnTo>
                    <a:pt x="3894" y="13418"/>
                  </a:lnTo>
                  <a:lnTo>
                    <a:pt x="3906" y="13492"/>
                  </a:lnTo>
                  <a:lnTo>
                    <a:pt x="3911" y="13595"/>
                  </a:lnTo>
                  <a:lnTo>
                    <a:pt x="3991" y="13719"/>
                  </a:lnTo>
                  <a:lnTo>
                    <a:pt x="4007" y="13742"/>
                  </a:lnTo>
                  <a:lnTo>
                    <a:pt x="4025" y="13749"/>
                  </a:lnTo>
                  <a:lnTo>
                    <a:pt x="4048" y="13763"/>
                  </a:lnTo>
                  <a:lnTo>
                    <a:pt x="4043" y="13793"/>
                  </a:lnTo>
                  <a:lnTo>
                    <a:pt x="4030" y="13816"/>
                  </a:lnTo>
                  <a:lnTo>
                    <a:pt x="3991" y="13970"/>
                  </a:lnTo>
                  <a:lnTo>
                    <a:pt x="3974" y="14036"/>
                  </a:lnTo>
                  <a:lnTo>
                    <a:pt x="3979" y="14050"/>
                  </a:lnTo>
                  <a:lnTo>
                    <a:pt x="3974" y="14073"/>
                  </a:lnTo>
                  <a:lnTo>
                    <a:pt x="3958" y="14050"/>
                  </a:lnTo>
                  <a:lnTo>
                    <a:pt x="3929" y="14036"/>
                  </a:lnTo>
                  <a:lnTo>
                    <a:pt x="3922" y="14064"/>
                  </a:lnTo>
                  <a:lnTo>
                    <a:pt x="3922" y="14087"/>
                  </a:lnTo>
                  <a:lnTo>
                    <a:pt x="3979" y="14190"/>
                  </a:lnTo>
                  <a:lnTo>
                    <a:pt x="3991" y="14234"/>
                  </a:lnTo>
                  <a:lnTo>
                    <a:pt x="3991" y="14284"/>
                  </a:lnTo>
                  <a:lnTo>
                    <a:pt x="3963" y="14447"/>
                  </a:lnTo>
                  <a:lnTo>
                    <a:pt x="3974" y="14468"/>
                  </a:lnTo>
                  <a:lnTo>
                    <a:pt x="3974" y="14498"/>
                  </a:lnTo>
                  <a:lnTo>
                    <a:pt x="3958" y="14468"/>
                  </a:lnTo>
                  <a:lnTo>
                    <a:pt x="3951" y="14441"/>
                  </a:lnTo>
                  <a:lnTo>
                    <a:pt x="3968" y="14314"/>
                  </a:lnTo>
                  <a:lnTo>
                    <a:pt x="3968" y="14277"/>
                  </a:lnTo>
                  <a:lnTo>
                    <a:pt x="3945" y="14227"/>
                  </a:lnTo>
                  <a:lnTo>
                    <a:pt x="3922" y="14174"/>
                  </a:lnTo>
                  <a:lnTo>
                    <a:pt x="3865" y="14264"/>
                  </a:lnTo>
                  <a:lnTo>
                    <a:pt x="3821" y="14358"/>
                  </a:lnTo>
                  <a:lnTo>
                    <a:pt x="3712" y="14608"/>
                  </a:lnTo>
                  <a:lnTo>
                    <a:pt x="3723" y="14601"/>
                  </a:lnTo>
                  <a:lnTo>
                    <a:pt x="3741" y="14588"/>
                  </a:lnTo>
                  <a:lnTo>
                    <a:pt x="3759" y="14572"/>
                  </a:lnTo>
                  <a:lnTo>
                    <a:pt x="3769" y="14615"/>
                  </a:lnTo>
                  <a:lnTo>
                    <a:pt x="3736" y="14624"/>
                  </a:lnTo>
                  <a:lnTo>
                    <a:pt x="3695" y="14668"/>
                  </a:lnTo>
                  <a:lnTo>
                    <a:pt x="3570" y="14939"/>
                  </a:lnTo>
                  <a:lnTo>
                    <a:pt x="3446" y="15167"/>
                  </a:lnTo>
                  <a:lnTo>
                    <a:pt x="3382" y="15219"/>
                  </a:lnTo>
                  <a:lnTo>
                    <a:pt x="3325" y="15219"/>
                  </a:lnTo>
                  <a:lnTo>
                    <a:pt x="3315" y="15219"/>
                  </a:lnTo>
                  <a:lnTo>
                    <a:pt x="3258" y="15233"/>
                  </a:lnTo>
                  <a:lnTo>
                    <a:pt x="3196" y="15226"/>
                  </a:lnTo>
                  <a:lnTo>
                    <a:pt x="3155" y="15213"/>
                  </a:lnTo>
                  <a:lnTo>
                    <a:pt x="3093" y="15139"/>
                  </a:lnTo>
                  <a:lnTo>
                    <a:pt x="3020" y="15093"/>
                  </a:lnTo>
                  <a:lnTo>
                    <a:pt x="2997" y="15093"/>
                  </a:lnTo>
                  <a:lnTo>
                    <a:pt x="2956" y="15116"/>
                  </a:lnTo>
                  <a:lnTo>
                    <a:pt x="2860" y="15043"/>
                  </a:lnTo>
                  <a:lnTo>
                    <a:pt x="2842" y="14999"/>
                  </a:lnTo>
                  <a:lnTo>
                    <a:pt x="2821" y="14983"/>
                  </a:lnTo>
                  <a:lnTo>
                    <a:pt x="2764" y="14992"/>
                  </a:lnTo>
                  <a:lnTo>
                    <a:pt x="2736" y="14969"/>
                  </a:lnTo>
                  <a:lnTo>
                    <a:pt x="2689" y="14976"/>
                  </a:lnTo>
                  <a:lnTo>
                    <a:pt x="2599" y="14969"/>
                  </a:lnTo>
                  <a:lnTo>
                    <a:pt x="2537" y="14946"/>
                  </a:lnTo>
                  <a:lnTo>
                    <a:pt x="2382" y="14845"/>
                  </a:lnTo>
                  <a:lnTo>
                    <a:pt x="2331" y="14792"/>
                  </a:lnTo>
                  <a:lnTo>
                    <a:pt x="2240" y="14742"/>
                  </a:lnTo>
                  <a:lnTo>
                    <a:pt x="2201" y="14689"/>
                  </a:lnTo>
                  <a:lnTo>
                    <a:pt x="2121" y="14698"/>
                  </a:lnTo>
                  <a:lnTo>
                    <a:pt x="2082" y="14675"/>
                  </a:lnTo>
                  <a:lnTo>
                    <a:pt x="2007" y="14661"/>
                  </a:lnTo>
                  <a:lnTo>
                    <a:pt x="1968" y="14638"/>
                  </a:lnTo>
                  <a:lnTo>
                    <a:pt x="1883" y="14608"/>
                  </a:lnTo>
                  <a:lnTo>
                    <a:pt x="1831" y="14608"/>
                  </a:lnTo>
                  <a:lnTo>
                    <a:pt x="1785" y="14565"/>
                  </a:lnTo>
                  <a:lnTo>
                    <a:pt x="1762" y="14498"/>
                  </a:lnTo>
                  <a:lnTo>
                    <a:pt x="1746" y="14461"/>
                  </a:lnTo>
                  <a:lnTo>
                    <a:pt x="1718" y="14461"/>
                  </a:lnTo>
                  <a:lnTo>
                    <a:pt x="1695" y="14431"/>
                  </a:lnTo>
                  <a:lnTo>
                    <a:pt x="1638" y="14447"/>
                  </a:lnTo>
                  <a:lnTo>
                    <a:pt x="1592" y="14431"/>
                  </a:lnTo>
                  <a:lnTo>
                    <a:pt x="1542" y="14454"/>
                  </a:lnTo>
                  <a:lnTo>
                    <a:pt x="1496" y="14468"/>
                  </a:lnTo>
                  <a:lnTo>
                    <a:pt x="1478" y="14484"/>
                  </a:lnTo>
                  <a:lnTo>
                    <a:pt x="1478" y="14514"/>
                  </a:lnTo>
                  <a:lnTo>
                    <a:pt x="1467" y="14542"/>
                  </a:lnTo>
                  <a:lnTo>
                    <a:pt x="1428" y="14551"/>
                  </a:lnTo>
                  <a:lnTo>
                    <a:pt x="1410" y="14551"/>
                  </a:lnTo>
                  <a:lnTo>
                    <a:pt x="1364" y="14565"/>
                  </a:lnTo>
                  <a:lnTo>
                    <a:pt x="1325" y="14565"/>
                  </a:lnTo>
                  <a:lnTo>
                    <a:pt x="1268" y="14528"/>
                  </a:lnTo>
                  <a:lnTo>
                    <a:pt x="1206" y="14565"/>
                  </a:lnTo>
                  <a:lnTo>
                    <a:pt x="1178" y="14565"/>
                  </a:lnTo>
                  <a:lnTo>
                    <a:pt x="1149" y="14578"/>
                  </a:lnTo>
                  <a:lnTo>
                    <a:pt x="1103" y="14645"/>
                  </a:lnTo>
                  <a:lnTo>
                    <a:pt x="1092" y="14682"/>
                  </a:lnTo>
                  <a:lnTo>
                    <a:pt x="1092" y="14719"/>
                  </a:lnTo>
                  <a:lnTo>
                    <a:pt x="1098" y="14748"/>
                  </a:lnTo>
                  <a:lnTo>
                    <a:pt x="1108" y="14785"/>
                  </a:lnTo>
                  <a:lnTo>
                    <a:pt x="1144" y="14808"/>
                  </a:lnTo>
                  <a:lnTo>
                    <a:pt x="1132" y="14822"/>
                  </a:lnTo>
                  <a:lnTo>
                    <a:pt x="1080" y="14873"/>
                  </a:lnTo>
                  <a:lnTo>
                    <a:pt x="1069" y="14909"/>
                  </a:lnTo>
                  <a:lnTo>
                    <a:pt x="1080" y="14918"/>
                  </a:lnTo>
                  <a:lnTo>
                    <a:pt x="1144" y="14909"/>
                  </a:lnTo>
                  <a:lnTo>
                    <a:pt x="1137" y="14932"/>
                  </a:lnTo>
                  <a:lnTo>
                    <a:pt x="1126" y="14946"/>
                  </a:lnTo>
                  <a:lnTo>
                    <a:pt x="1103" y="14999"/>
                  </a:lnTo>
                  <a:lnTo>
                    <a:pt x="1108" y="15020"/>
                  </a:lnTo>
                  <a:lnTo>
                    <a:pt x="1116" y="15036"/>
                  </a:lnTo>
                  <a:lnTo>
                    <a:pt x="1098" y="15066"/>
                  </a:lnTo>
                  <a:lnTo>
                    <a:pt x="1080" y="15072"/>
                  </a:lnTo>
                  <a:lnTo>
                    <a:pt x="1069" y="15093"/>
                  </a:lnTo>
                  <a:lnTo>
                    <a:pt x="1092" y="15109"/>
                  </a:lnTo>
                  <a:lnTo>
                    <a:pt x="1098" y="15116"/>
                  </a:lnTo>
                  <a:lnTo>
                    <a:pt x="1064" y="15139"/>
                  </a:lnTo>
                  <a:lnTo>
                    <a:pt x="1007" y="15183"/>
                  </a:lnTo>
                  <a:lnTo>
                    <a:pt x="979" y="15270"/>
                  </a:lnTo>
                  <a:lnTo>
                    <a:pt x="984" y="15286"/>
                  </a:lnTo>
                  <a:lnTo>
                    <a:pt x="1007" y="15286"/>
                  </a:lnTo>
                  <a:lnTo>
                    <a:pt x="956" y="15337"/>
                  </a:lnTo>
                  <a:lnTo>
                    <a:pt x="938" y="15367"/>
                  </a:lnTo>
                  <a:lnTo>
                    <a:pt x="938" y="15403"/>
                  </a:lnTo>
                  <a:lnTo>
                    <a:pt x="966" y="15417"/>
                  </a:lnTo>
                  <a:lnTo>
                    <a:pt x="938" y="15440"/>
                  </a:lnTo>
                  <a:lnTo>
                    <a:pt x="922" y="15491"/>
                  </a:lnTo>
                  <a:lnTo>
                    <a:pt x="888" y="15645"/>
                  </a:lnTo>
                  <a:lnTo>
                    <a:pt x="881" y="15718"/>
                  </a:lnTo>
                  <a:lnTo>
                    <a:pt x="870" y="15755"/>
                  </a:lnTo>
                  <a:lnTo>
                    <a:pt x="860" y="15792"/>
                  </a:lnTo>
                  <a:lnTo>
                    <a:pt x="831" y="15851"/>
                  </a:lnTo>
                  <a:lnTo>
                    <a:pt x="796" y="15932"/>
                  </a:lnTo>
                  <a:lnTo>
                    <a:pt x="762" y="15985"/>
                  </a:lnTo>
                  <a:lnTo>
                    <a:pt x="739" y="16005"/>
                  </a:lnTo>
                  <a:lnTo>
                    <a:pt x="643" y="16182"/>
                  </a:lnTo>
                  <a:lnTo>
                    <a:pt x="625" y="16226"/>
                  </a:lnTo>
                  <a:lnTo>
                    <a:pt x="632" y="16242"/>
                  </a:lnTo>
                  <a:lnTo>
                    <a:pt x="625" y="16263"/>
                  </a:lnTo>
                  <a:lnTo>
                    <a:pt x="519" y="16403"/>
                  </a:lnTo>
                  <a:lnTo>
                    <a:pt x="421" y="16543"/>
                  </a:lnTo>
                  <a:lnTo>
                    <a:pt x="369" y="16593"/>
                  </a:lnTo>
                  <a:lnTo>
                    <a:pt x="341" y="16600"/>
                  </a:lnTo>
                  <a:lnTo>
                    <a:pt x="313" y="16623"/>
                  </a:lnTo>
                  <a:lnTo>
                    <a:pt x="307" y="16660"/>
                  </a:lnTo>
                  <a:lnTo>
                    <a:pt x="302" y="16674"/>
                  </a:lnTo>
                  <a:lnTo>
                    <a:pt x="256" y="16747"/>
                  </a:lnTo>
                  <a:lnTo>
                    <a:pt x="222" y="16830"/>
                  </a:lnTo>
                  <a:lnTo>
                    <a:pt x="188" y="16881"/>
                  </a:lnTo>
                  <a:lnTo>
                    <a:pt x="178" y="16911"/>
                  </a:lnTo>
                  <a:lnTo>
                    <a:pt x="165" y="16947"/>
                  </a:lnTo>
                  <a:lnTo>
                    <a:pt x="183" y="16968"/>
                  </a:lnTo>
                  <a:lnTo>
                    <a:pt x="199" y="16977"/>
                  </a:lnTo>
                  <a:lnTo>
                    <a:pt x="234" y="16984"/>
                  </a:lnTo>
                  <a:lnTo>
                    <a:pt x="274" y="16977"/>
                  </a:lnTo>
                  <a:lnTo>
                    <a:pt x="302" y="16931"/>
                  </a:lnTo>
                  <a:lnTo>
                    <a:pt x="382" y="16844"/>
                  </a:lnTo>
                  <a:lnTo>
                    <a:pt x="416" y="16830"/>
                  </a:lnTo>
                  <a:lnTo>
                    <a:pt x="439" y="16830"/>
                  </a:lnTo>
                  <a:lnTo>
                    <a:pt x="382" y="16858"/>
                  </a:lnTo>
                  <a:lnTo>
                    <a:pt x="341" y="16904"/>
                  </a:lnTo>
                  <a:lnTo>
                    <a:pt x="330" y="16961"/>
                  </a:lnTo>
                  <a:lnTo>
                    <a:pt x="307" y="16984"/>
                  </a:lnTo>
                  <a:lnTo>
                    <a:pt x="279" y="17005"/>
                  </a:lnTo>
                  <a:lnTo>
                    <a:pt x="250" y="16998"/>
                  </a:lnTo>
                  <a:lnTo>
                    <a:pt x="222" y="17014"/>
                  </a:lnTo>
                  <a:lnTo>
                    <a:pt x="217" y="17078"/>
                  </a:lnTo>
                  <a:lnTo>
                    <a:pt x="194" y="17131"/>
                  </a:lnTo>
                  <a:lnTo>
                    <a:pt x="199" y="17138"/>
                  </a:lnTo>
                  <a:lnTo>
                    <a:pt x="234" y="17138"/>
                  </a:lnTo>
                  <a:lnTo>
                    <a:pt x="297" y="17124"/>
                  </a:lnTo>
                  <a:lnTo>
                    <a:pt x="313" y="17131"/>
                  </a:lnTo>
                  <a:lnTo>
                    <a:pt x="336" y="17138"/>
                  </a:lnTo>
                  <a:lnTo>
                    <a:pt x="348" y="17161"/>
                  </a:lnTo>
                  <a:lnTo>
                    <a:pt x="359" y="17198"/>
                  </a:lnTo>
                  <a:lnTo>
                    <a:pt x="297" y="17168"/>
                  </a:lnTo>
                  <a:lnTo>
                    <a:pt x="291" y="17255"/>
                  </a:lnTo>
                  <a:lnTo>
                    <a:pt x="274" y="17315"/>
                  </a:lnTo>
                  <a:lnTo>
                    <a:pt x="206" y="17432"/>
                  </a:lnTo>
                  <a:lnTo>
                    <a:pt x="206" y="17483"/>
                  </a:lnTo>
                  <a:lnTo>
                    <a:pt x="194" y="17565"/>
                  </a:lnTo>
                  <a:lnTo>
                    <a:pt x="160" y="17639"/>
                  </a:lnTo>
                  <a:lnTo>
                    <a:pt x="131" y="17726"/>
                  </a:lnTo>
                  <a:lnTo>
                    <a:pt x="46" y="17859"/>
                  </a:lnTo>
                  <a:lnTo>
                    <a:pt x="0" y="17924"/>
                  </a:lnTo>
                  <a:lnTo>
                    <a:pt x="18" y="17940"/>
                  </a:lnTo>
                  <a:lnTo>
                    <a:pt x="57" y="17917"/>
                  </a:lnTo>
                  <a:lnTo>
                    <a:pt x="92" y="17933"/>
                  </a:lnTo>
                  <a:lnTo>
                    <a:pt x="142" y="17917"/>
                  </a:lnTo>
                  <a:lnTo>
                    <a:pt x="171" y="17940"/>
                  </a:lnTo>
                  <a:lnTo>
                    <a:pt x="279" y="17990"/>
                  </a:lnTo>
                  <a:lnTo>
                    <a:pt x="325" y="18050"/>
                  </a:lnTo>
                  <a:lnTo>
                    <a:pt x="359" y="18057"/>
                  </a:lnTo>
                  <a:lnTo>
                    <a:pt x="496" y="18007"/>
                  </a:lnTo>
                  <a:lnTo>
                    <a:pt x="524" y="18007"/>
                  </a:lnTo>
                  <a:lnTo>
                    <a:pt x="604" y="18013"/>
                  </a:lnTo>
                  <a:lnTo>
                    <a:pt x="666" y="18043"/>
                  </a:lnTo>
                  <a:lnTo>
                    <a:pt x="682" y="18034"/>
                  </a:lnTo>
                  <a:lnTo>
                    <a:pt x="711" y="18007"/>
                  </a:lnTo>
                  <a:lnTo>
                    <a:pt x="705" y="18020"/>
                  </a:lnTo>
                  <a:lnTo>
                    <a:pt x="689" y="18050"/>
                  </a:lnTo>
                  <a:lnTo>
                    <a:pt x="774" y="18218"/>
                  </a:lnTo>
                  <a:lnTo>
                    <a:pt x="785" y="18291"/>
                  </a:lnTo>
                  <a:lnTo>
                    <a:pt x="819" y="18264"/>
                  </a:lnTo>
                  <a:lnTo>
                    <a:pt x="853" y="18271"/>
                  </a:lnTo>
                  <a:lnTo>
                    <a:pt x="837" y="18271"/>
                  </a:lnTo>
                  <a:lnTo>
                    <a:pt x="808" y="18291"/>
                  </a:lnTo>
                  <a:lnTo>
                    <a:pt x="762" y="18351"/>
                  </a:lnTo>
                  <a:lnTo>
                    <a:pt x="751" y="18402"/>
                  </a:lnTo>
                  <a:lnTo>
                    <a:pt x="785" y="18432"/>
                  </a:lnTo>
                  <a:lnTo>
                    <a:pt x="780" y="18455"/>
                  </a:lnTo>
                  <a:lnTo>
                    <a:pt x="774" y="18475"/>
                  </a:lnTo>
                  <a:lnTo>
                    <a:pt x="767" y="18535"/>
                  </a:lnTo>
                  <a:lnTo>
                    <a:pt x="774" y="18586"/>
                  </a:lnTo>
                  <a:lnTo>
                    <a:pt x="790" y="18682"/>
                  </a:lnTo>
                  <a:lnTo>
                    <a:pt x="814" y="18689"/>
                  </a:lnTo>
                  <a:lnTo>
                    <a:pt x="847" y="18756"/>
                  </a:lnTo>
                  <a:lnTo>
                    <a:pt x="893" y="18806"/>
                  </a:lnTo>
                  <a:lnTo>
                    <a:pt x="922" y="18806"/>
                  </a:lnTo>
                  <a:lnTo>
                    <a:pt x="956" y="18799"/>
                  </a:lnTo>
                  <a:lnTo>
                    <a:pt x="973" y="18756"/>
                  </a:lnTo>
                  <a:lnTo>
                    <a:pt x="984" y="18756"/>
                  </a:lnTo>
                  <a:lnTo>
                    <a:pt x="989" y="18769"/>
                  </a:lnTo>
                  <a:lnTo>
                    <a:pt x="995" y="18769"/>
                  </a:lnTo>
                  <a:lnTo>
                    <a:pt x="1023" y="18719"/>
                  </a:lnTo>
                  <a:lnTo>
                    <a:pt x="1075" y="18652"/>
                  </a:lnTo>
                  <a:lnTo>
                    <a:pt x="1103" y="18631"/>
                  </a:lnTo>
                  <a:lnTo>
                    <a:pt x="1188" y="18615"/>
                  </a:lnTo>
                  <a:lnTo>
                    <a:pt x="1274" y="18638"/>
                  </a:lnTo>
                  <a:lnTo>
                    <a:pt x="1348" y="18586"/>
                  </a:lnTo>
                  <a:lnTo>
                    <a:pt x="1382" y="18549"/>
                  </a:lnTo>
                  <a:lnTo>
                    <a:pt x="1405" y="18549"/>
                  </a:lnTo>
                  <a:lnTo>
                    <a:pt x="1581" y="18579"/>
                  </a:lnTo>
                  <a:lnTo>
                    <a:pt x="1661" y="18608"/>
                  </a:lnTo>
                  <a:lnTo>
                    <a:pt x="1700" y="18638"/>
                  </a:lnTo>
                  <a:lnTo>
                    <a:pt x="1762" y="18631"/>
                  </a:lnTo>
                  <a:lnTo>
                    <a:pt x="1798" y="18638"/>
                  </a:lnTo>
                  <a:lnTo>
                    <a:pt x="1876" y="18668"/>
                  </a:lnTo>
                  <a:lnTo>
                    <a:pt x="1904" y="18689"/>
                  </a:lnTo>
                  <a:lnTo>
                    <a:pt x="1950" y="18682"/>
                  </a:lnTo>
                  <a:lnTo>
                    <a:pt x="1984" y="18659"/>
                  </a:lnTo>
                  <a:lnTo>
                    <a:pt x="2030" y="18659"/>
                  </a:lnTo>
                  <a:lnTo>
                    <a:pt x="2075" y="18675"/>
                  </a:lnTo>
                  <a:lnTo>
                    <a:pt x="2103" y="18726"/>
                  </a:lnTo>
                  <a:lnTo>
                    <a:pt x="2132" y="18719"/>
                  </a:lnTo>
                  <a:lnTo>
                    <a:pt x="2212" y="18638"/>
                  </a:lnTo>
                  <a:lnTo>
                    <a:pt x="2302" y="18498"/>
                  </a:lnTo>
                  <a:lnTo>
                    <a:pt x="2377" y="18432"/>
                  </a:lnTo>
                  <a:lnTo>
                    <a:pt x="2501" y="18365"/>
                  </a:lnTo>
                  <a:lnTo>
                    <a:pt x="2627" y="18395"/>
                  </a:lnTo>
                  <a:lnTo>
                    <a:pt x="2661" y="18395"/>
                  </a:lnTo>
                  <a:lnTo>
                    <a:pt x="2684" y="18395"/>
                  </a:lnTo>
                  <a:lnTo>
                    <a:pt x="2700" y="18381"/>
                  </a:lnTo>
                  <a:lnTo>
                    <a:pt x="2684" y="18328"/>
                  </a:lnTo>
                  <a:lnTo>
                    <a:pt x="2695" y="18301"/>
                  </a:lnTo>
                  <a:lnTo>
                    <a:pt x="2723" y="18255"/>
                  </a:lnTo>
                  <a:lnTo>
                    <a:pt x="2736" y="18241"/>
                  </a:lnTo>
                  <a:lnTo>
                    <a:pt x="2769" y="18190"/>
                  </a:lnTo>
                  <a:lnTo>
                    <a:pt x="2803" y="18108"/>
                  </a:lnTo>
                  <a:lnTo>
                    <a:pt x="2842" y="18087"/>
                  </a:lnTo>
                  <a:lnTo>
                    <a:pt x="2871" y="18027"/>
                  </a:lnTo>
                  <a:lnTo>
                    <a:pt x="2934" y="17977"/>
                  </a:lnTo>
                  <a:lnTo>
                    <a:pt x="3059" y="17924"/>
                  </a:lnTo>
                  <a:lnTo>
                    <a:pt x="3133" y="17880"/>
                  </a:lnTo>
                  <a:lnTo>
                    <a:pt x="3162" y="17859"/>
                  </a:lnTo>
                  <a:lnTo>
                    <a:pt x="3162" y="17814"/>
                  </a:lnTo>
                  <a:lnTo>
                    <a:pt x="3110" y="17763"/>
                  </a:lnTo>
                  <a:lnTo>
                    <a:pt x="3093" y="17719"/>
                  </a:lnTo>
                  <a:lnTo>
                    <a:pt x="3082" y="17660"/>
                  </a:lnTo>
                  <a:lnTo>
                    <a:pt x="3098" y="17462"/>
                  </a:lnTo>
                  <a:lnTo>
                    <a:pt x="3116" y="17409"/>
                  </a:lnTo>
                  <a:lnTo>
                    <a:pt x="3252" y="17241"/>
                  </a:lnTo>
                  <a:lnTo>
                    <a:pt x="3309" y="17175"/>
                  </a:lnTo>
                  <a:lnTo>
                    <a:pt x="3361" y="17138"/>
                  </a:lnTo>
                  <a:lnTo>
                    <a:pt x="3457" y="17042"/>
                  </a:lnTo>
                  <a:lnTo>
                    <a:pt x="3570" y="16911"/>
                  </a:lnTo>
                  <a:lnTo>
                    <a:pt x="3581" y="16904"/>
                  </a:lnTo>
                  <a:lnTo>
                    <a:pt x="3593" y="16911"/>
                  </a:lnTo>
                  <a:lnTo>
                    <a:pt x="3609" y="16911"/>
                  </a:lnTo>
                  <a:lnTo>
                    <a:pt x="3661" y="16888"/>
                  </a:lnTo>
                  <a:lnTo>
                    <a:pt x="3679" y="16874"/>
                  </a:lnTo>
                  <a:lnTo>
                    <a:pt x="3661" y="16821"/>
                  </a:lnTo>
                  <a:lnTo>
                    <a:pt x="3638" y="16807"/>
                  </a:lnTo>
                  <a:lnTo>
                    <a:pt x="3684" y="16777"/>
                  </a:lnTo>
                  <a:lnTo>
                    <a:pt x="3775" y="16711"/>
                  </a:lnTo>
                  <a:lnTo>
                    <a:pt x="3832" y="16704"/>
                  </a:lnTo>
                  <a:lnTo>
                    <a:pt x="3958" y="16683"/>
                  </a:lnTo>
                  <a:lnTo>
                    <a:pt x="4128" y="16674"/>
                  </a:lnTo>
                  <a:lnTo>
                    <a:pt x="4157" y="16667"/>
                  </a:lnTo>
                  <a:lnTo>
                    <a:pt x="4229" y="16600"/>
                  </a:lnTo>
                  <a:lnTo>
                    <a:pt x="4485" y="16499"/>
                  </a:lnTo>
                  <a:lnTo>
                    <a:pt x="4542" y="16463"/>
                  </a:lnTo>
                  <a:lnTo>
                    <a:pt x="4583" y="16426"/>
                  </a:lnTo>
                  <a:lnTo>
                    <a:pt x="4604" y="16352"/>
                  </a:lnTo>
                  <a:lnTo>
                    <a:pt x="4604" y="16336"/>
                  </a:lnTo>
                  <a:lnTo>
                    <a:pt x="4594" y="16322"/>
                  </a:lnTo>
                  <a:lnTo>
                    <a:pt x="4588" y="16306"/>
                  </a:lnTo>
                  <a:lnTo>
                    <a:pt x="4604" y="16256"/>
                  </a:lnTo>
                  <a:lnTo>
                    <a:pt x="4622" y="16263"/>
                  </a:lnTo>
                  <a:lnTo>
                    <a:pt x="4656" y="16256"/>
                  </a:lnTo>
                  <a:lnTo>
                    <a:pt x="4656" y="16219"/>
                  </a:lnTo>
                  <a:lnTo>
                    <a:pt x="4645" y="16205"/>
                  </a:lnTo>
                  <a:lnTo>
                    <a:pt x="4650" y="16168"/>
                  </a:lnTo>
                  <a:lnTo>
                    <a:pt x="4650" y="16152"/>
                  </a:lnTo>
                  <a:lnTo>
                    <a:pt x="4640" y="16079"/>
                  </a:lnTo>
                  <a:lnTo>
                    <a:pt x="4661" y="15948"/>
                  </a:lnTo>
                  <a:lnTo>
                    <a:pt x="4673" y="15902"/>
                  </a:lnTo>
                  <a:lnTo>
                    <a:pt x="4736" y="15828"/>
                  </a:lnTo>
                  <a:lnTo>
                    <a:pt x="4782" y="15778"/>
                  </a:lnTo>
                  <a:lnTo>
                    <a:pt x="4981" y="15681"/>
                  </a:lnTo>
                  <a:lnTo>
                    <a:pt x="5009" y="15654"/>
                  </a:lnTo>
                  <a:lnTo>
                    <a:pt x="5031" y="15638"/>
                  </a:lnTo>
                  <a:lnTo>
                    <a:pt x="5077" y="15631"/>
                  </a:lnTo>
                  <a:lnTo>
                    <a:pt x="5082" y="15638"/>
                  </a:lnTo>
                  <a:lnTo>
                    <a:pt x="5094" y="15654"/>
                  </a:lnTo>
                  <a:lnTo>
                    <a:pt x="5100" y="15691"/>
                  </a:lnTo>
                  <a:lnTo>
                    <a:pt x="5110" y="15704"/>
                  </a:lnTo>
                  <a:lnTo>
                    <a:pt x="5157" y="15727"/>
                  </a:lnTo>
                  <a:lnTo>
                    <a:pt x="5162" y="15734"/>
                  </a:lnTo>
                  <a:lnTo>
                    <a:pt x="5219" y="15785"/>
                  </a:lnTo>
                  <a:lnTo>
                    <a:pt x="5242" y="15801"/>
                  </a:lnTo>
                  <a:lnTo>
                    <a:pt x="5265" y="15801"/>
                  </a:lnTo>
                  <a:lnTo>
                    <a:pt x="5270" y="15792"/>
                  </a:lnTo>
                  <a:lnTo>
                    <a:pt x="5276" y="15792"/>
                  </a:lnTo>
                  <a:lnTo>
                    <a:pt x="5281" y="15801"/>
                  </a:lnTo>
                  <a:lnTo>
                    <a:pt x="5293" y="15792"/>
                  </a:lnTo>
                  <a:lnTo>
                    <a:pt x="5309" y="15785"/>
                  </a:lnTo>
                  <a:lnTo>
                    <a:pt x="5327" y="15792"/>
                  </a:lnTo>
                  <a:lnTo>
                    <a:pt x="5356" y="15785"/>
                  </a:lnTo>
                  <a:lnTo>
                    <a:pt x="5350" y="15808"/>
                  </a:lnTo>
                  <a:lnTo>
                    <a:pt x="5350" y="15828"/>
                  </a:lnTo>
                  <a:lnTo>
                    <a:pt x="5361" y="15844"/>
                  </a:lnTo>
                  <a:lnTo>
                    <a:pt x="5384" y="15844"/>
                  </a:lnTo>
                  <a:lnTo>
                    <a:pt x="5418" y="15858"/>
                  </a:lnTo>
                  <a:lnTo>
                    <a:pt x="5423" y="15925"/>
                  </a:lnTo>
                  <a:lnTo>
                    <a:pt x="5498" y="15975"/>
                  </a:lnTo>
                  <a:lnTo>
                    <a:pt x="5526" y="16028"/>
                  </a:lnTo>
                  <a:lnTo>
                    <a:pt x="5594" y="16042"/>
                  </a:lnTo>
                  <a:lnTo>
                    <a:pt x="5617" y="16065"/>
                  </a:lnTo>
                  <a:lnTo>
                    <a:pt x="5679" y="16042"/>
                  </a:lnTo>
                  <a:lnTo>
                    <a:pt x="5741" y="16042"/>
                  </a:lnTo>
                  <a:lnTo>
                    <a:pt x="5769" y="16028"/>
                  </a:lnTo>
                  <a:lnTo>
                    <a:pt x="5805" y="16005"/>
                  </a:lnTo>
                  <a:lnTo>
                    <a:pt x="5826" y="15969"/>
                  </a:lnTo>
                  <a:lnTo>
                    <a:pt x="5839" y="15955"/>
                  </a:lnTo>
                  <a:lnTo>
                    <a:pt x="5896" y="15925"/>
                  </a:lnTo>
                  <a:lnTo>
                    <a:pt x="6020" y="15838"/>
                  </a:lnTo>
                  <a:lnTo>
                    <a:pt x="6048" y="15821"/>
                  </a:lnTo>
                  <a:lnTo>
                    <a:pt x="6128" y="15808"/>
                  </a:lnTo>
                  <a:lnTo>
                    <a:pt x="6203" y="15801"/>
                  </a:lnTo>
                  <a:lnTo>
                    <a:pt x="6293" y="15785"/>
                  </a:lnTo>
                  <a:lnTo>
                    <a:pt x="6322" y="15771"/>
                  </a:lnTo>
                  <a:lnTo>
                    <a:pt x="6418" y="15668"/>
                  </a:lnTo>
                  <a:lnTo>
                    <a:pt x="6521" y="15580"/>
                  </a:lnTo>
                  <a:lnTo>
                    <a:pt x="6594" y="15557"/>
                  </a:lnTo>
                  <a:lnTo>
                    <a:pt x="6645" y="15571"/>
                  </a:lnTo>
                  <a:lnTo>
                    <a:pt x="6707" y="15638"/>
                  </a:lnTo>
                  <a:lnTo>
                    <a:pt x="6736" y="15645"/>
                  </a:lnTo>
                  <a:lnTo>
                    <a:pt x="6839" y="15785"/>
                  </a:lnTo>
                  <a:lnTo>
                    <a:pt x="6924" y="15851"/>
                  </a:lnTo>
                  <a:lnTo>
                    <a:pt x="6958" y="15895"/>
                  </a:lnTo>
                  <a:lnTo>
                    <a:pt x="6958" y="15955"/>
                  </a:lnTo>
                  <a:lnTo>
                    <a:pt x="6942" y="16132"/>
                  </a:lnTo>
                  <a:lnTo>
                    <a:pt x="6958" y="16212"/>
                  </a:lnTo>
                  <a:lnTo>
                    <a:pt x="6958" y="16299"/>
                  </a:lnTo>
                  <a:lnTo>
                    <a:pt x="6953" y="16336"/>
                  </a:lnTo>
                  <a:lnTo>
                    <a:pt x="6942" y="16373"/>
                  </a:lnTo>
                  <a:lnTo>
                    <a:pt x="6929" y="16426"/>
                  </a:lnTo>
                  <a:lnTo>
                    <a:pt x="6947" y="16440"/>
                  </a:lnTo>
                  <a:lnTo>
                    <a:pt x="6963" y="16440"/>
                  </a:lnTo>
                  <a:lnTo>
                    <a:pt x="6981" y="16453"/>
                  </a:lnTo>
                  <a:lnTo>
                    <a:pt x="6986" y="16476"/>
                  </a:lnTo>
                  <a:lnTo>
                    <a:pt x="6986" y="16506"/>
                  </a:lnTo>
                  <a:lnTo>
                    <a:pt x="6992" y="16527"/>
                  </a:lnTo>
                  <a:lnTo>
                    <a:pt x="7027" y="16573"/>
                  </a:lnTo>
                  <a:lnTo>
                    <a:pt x="7072" y="16690"/>
                  </a:lnTo>
                  <a:lnTo>
                    <a:pt x="7066" y="16734"/>
                  </a:lnTo>
                  <a:lnTo>
                    <a:pt x="7056" y="16734"/>
                  </a:lnTo>
                  <a:lnTo>
                    <a:pt x="7038" y="16747"/>
                  </a:lnTo>
                  <a:lnTo>
                    <a:pt x="7048" y="16763"/>
                  </a:lnTo>
                  <a:lnTo>
                    <a:pt x="7061" y="16763"/>
                  </a:lnTo>
                  <a:lnTo>
                    <a:pt x="7084" y="16757"/>
                  </a:lnTo>
                  <a:lnTo>
                    <a:pt x="7100" y="16757"/>
                  </a:lnTo>
                  <a:lnTo>
                    <a:pt x="7151" y="16800"/>
                  </a:lnTo>
                  <a:lnTo>
                    <a:pt x="7185" y="16844"/>
                  </a:lnTo>
                  <a:lnTo>
                    <a:pt x="7214" y="16961"/>
                  </a:lnTo>
                  <a:lnTo>
                    <a:pt x="7283" y="17051"/>
                  </a:lnTo>
                  <a:lnTo>
                    <a:pt x="7304" y="17124"/>
                  </a:lnTo>
                  <a:lnTo>
                    <a:pt x="7397" y="17329"/>
                  </a:lnTo>
                  <a:lnTo>
                    <a:pt x="7459" y="17372"/>
                  </a:lnTo>
                  <a:lnTo>
                    <a:pt x="7498" y="17439"/>
                  </a:lnTo>
                  <a:lnTo>
                    <a:pt x="7503" y="17455"/>
                  </a:lnTo>
                  <a:lnTo>
                    <a:pt x="7516" y="17469"/>
                  </a:lnTo>
                  <a:lnTo>
                    <a:pt x="7549" y="17462"/>
                  </a:lnTo>
                  <a:lnTo>
                    <a:pt x="7567" y="17455"/>
                  </a:lnTo>
                  <a:lnTo>
                    <a:pt x="7601" y="17469"/>
                  </a:lnTo>
                  <a:lnTo>
                    <a:pt x="7658" y="17506"/>
                  </a:lnTo>
                  <a:lnTo>
                    <a:pt x="7697" y="17499"/>
                  </a:lnTo>
                  <a:lnTo>
                    <a:pt x="7715" y="17513"/>
                  </a:lnTo>
                  <a:lnTo>
                    <a:pt x="7743" y="17572"/>
                  </a:lnTo>
                  <a:lnTo>
                    <a:pt x="7771" y="17719"/>
                  </a:lnTo>
                  <a:lnTo>
                    <a:pt x="7766" y="17749"/>
                  </a:lnTo>
                  <a:lnTo>
                    <a:pt x="7777" y="17756"/>
                  </a:lnTo>
                  <a:lnTo>
                    <a:pt x="7787" y="17740"/>
                  </a:lnTo>
                  <a:lnTo>
                    <a:pt x="7800" y="17749"/>
                  </a:lnTo>
                  <a:lnTo>
                    <a:pt x="7851" y="17763"/>
                  </a:lnTo>
                  <a:lnTo>
                    <a:pt x="7880" y="17793"/>
                  </a:lnTo>
                  <a:lnTo>
                    <a:pt x="7890" y="17814"/>
                  </a:lnTo>
                  <a:lnTo>
                    <a:pt x="7834" y="17873"/>
                  </a:lnTo>
                  <a:lnTo>
                    <a:pt x="7851" y="17873"/>
                  </a:lnTo>
                  <a:lnTo>
                    <a:pt x="7880" y="17866"/>
                  </a:lnTo>
                  <a:lnTo>
                    <a:pt x="7908" y="17873"/>
                  </a:lnTo>
                  <a:lnTo>
                    <a:pt x="7924" y="17866"/>
                  </a:lnTo>
                  <a:lnTo>
                    <a:pt x="7976" y="17859"/>
                  </a:lnTo>
                  <a:lnTo>
                    <a:pt x="7999" y="17887"/>
                  </a:lnTo>
                  <a:lnTo>
                    <a:pt x="8009" y="17924"/>
                  </a:lnTo>
                  <a:lnTo>
                    <a:pt x="8015" y="17977"/>
                  </a:lnTo>
                  <a:lnTo>
                    <a:pt x="8015" y="18020"/>
                  </a:lnTo>
                  <a:lnTo>
                    <a:pt x="7993" y="18057"/>
                  </a:lnTo>
                  <a:lnTo>
                    <a:pt x="7986" y="18080"/>
                  </a:lnTo>
                  <a:lnTo>
                    <a:pt x="7993" y="18094"/>
                  </a:lnTo>
                  <a:lnTo>
                    <a:pt x="8084" y="18197"/>
                  </a:lnTo>
                  <a:lnTo>
                    <a:pt x="8112" y="18211"/>
                  </a:lnTo>
                  <a:lnTo>
                    <a:pt x="8175" y="18218"/>
                  </a:lnTo>
                  <a:lnTo>
                    <a:pt x="8203" y="18255"/>
                  </a:lnTo>
                  <a:lnTo>
                    <a:pt x="8214" y="18321"/>
                  </a:lnTo>
                  <a:lnTo>
                    <a:pt x="8221" y="18455"/>
                  </a:lnTo>
                  <a:lnTo>
                    <a:pt x="8249" y="18602"/>
                  </a:lnTo>
                  <a:lnTo>
                    <a:pt x="8242" y="18712"/>
                  </a:lnTo>
                  <a:lnTo>
                    <a:pt x="8242" y="18779"/>
                  </a:lnTo>
                  <a:lnTo>
                    <a:pt x="8265" y="18822"/>
                  </a:lnTo>
                  <a:lnTo>
                    <a:pt x="8249" y="18916"/>
                  </a:lnTo>
                  <a:lnTo>
                    <a:pt x="8203" y="18926"/>
                  </a:lnTo>
                  <a:lnTo>
                    <a:pt x="8169" y="18932"/>
                  </a:lnTo>
                  <a:lnTo>
                    <a:pt x="8152" y="18946"/>
                  </a:lnTo>
                  <a:lnTo>
                    <a:pt x="8128" y="18976"/>
                  </a:lnTo>
                  <a:lnTo>
                    <a:pt x="8123" y="19043"/>
                  </a:lnTo>
                  <a:lnTo>
                    <a:pt x="8084" y="19130"/>
                  </a:lnTo>
                  <a:lnTo>
                    <a:pt x="8038" y="19146"/>
                  </a:lnTo>
                  <a:lnTo>
                    <a:pt x="8015" y="19190"/>
                  </a:lnTo>
                  <a:lnTo>
                    <a:pt x="7999" y="19263"/>
                  </a:lnTo>
                  <a:lnTo>
                    <a:pt x="8015" y="19314"/>
                  </a:lnTo>
                  <a:lnTo>
                    <a:pt x="8123" y="19330"/>
                  </a:lnTo>
                  <a:lnTo>
                    <a:pt x="8152" y="19293"/>
                  </a:lnTo>
                  <a:lnTo>
                    <a:pt x="8169" y="19263"/>
                  </a:lnTo>
                  <a:lnTo>
                    <a:pt x="8226" y="19183"/>
                  </a:lnTo>
                  <a:lnTo>
                    <a:pt x="8327" y="19116"/>
                  </a:lnTo>
                  <a:lnTo>
                    <a:pt x="8345" y="19073"/>
                  </a:lnTo>
                  <a:lnTo>
                    <a:pt x="8356" y="18953"/>
                  </a:lnTo>
                  <a:lnTo>
                    <a:pt x="8384" y="18916"/>
                  </a:lnTo>
                  <a:lnTo>
                    <a:pt x="8436" y="18880"/>
                  </a:lnTo>
                  <a:lnTo>
                    <a:pt x="8505" y="18859"/>
                  </a:lnTo>
                  <a:lnTo>
                    <a:pt x="8549" y="18880"/>
                  </a:lnTo>
                  <a:lnTo>
                    <a:pt x="8583" y="18843"/>
                  </a:lnTo>
                  <a:lnTo>
                    <a:pt x="8578" y="18769"/>
                  </a:lnTo>
                  <a:lnTo>
                    <a:pt x="8596" y="18645"/>
                  </a:lnTo>
                  <a:lnTo>
                    <a:pt x="8567" y="18586"/>
                  </a:lnTo>
                  <a:lnTo>
                    <a:pt x="8521" y="18528"/>
                  </a:lnTo>
                  <a:lnTo>
                    <a:pt x="8459" y="18484"/>
                  </a:lnTo>
                  <a:lnTo>
                    <a:pt x="8441" y="18425"/>
                  </a:lnTo>
                  <a:lnTo>
                    <a:pt x="8453" y="18365"/>
                  </a:lnTo>
                  <a:lnTo>
                    <a:pt x="8526" y="18234"/>
                  </a:lnTo>
                  <a:lnTo>
                    <a:pt x="8590" y="18144"/>
                  </a:lnTo>
                  <a:lnTo>
                    <a:pt x="8640" y="18080"/>
                  </a:lnTo>
                  <a:lnTo>
                    <a:pt x="8676" y="18057"/>
                  </a:lnTo>
                  <a:lnTo>
                    <a:pt x="8720" y="18071"/>
                  </a:lnTo>
                  <a:lnTo>
                    <a:pt x="8732" y="18080"/>
                  </a:lnTo>
                  <a:lnTo>
                    <a:pt x="8738" y="18108"/>
                  </a:lnTo>
                  <a:lnTo>
                    <a:pt x="8738" y="18131"/>
                  </a:lnTo>
                  <a:lnTo>
                    <a:pt x="8777" y="18167"/>
                  </a:lnTo>
                  <a:lnTo>
                    <a:pt x="8800" y="18181"/>
                  </a:lnTo>
                  <a:lnTo>
                    <a:pt x="8919" y="18218"/>
                  </a:lnTo>
                  <a:lnTo>
                    <a:pt x="8953" y="18402"/>
                  </a:lnTo>
                  <a:lnTo>
                    <a:pt x="8993" y="18455"/>
                  </a:lnTo>
                  <a:lnTo>
                    <a:pt x="9027" y="18475"/>
                  </a:lnTo>
                  <a:lnTo>
                    <a:pt x="9050" y="18438"/>
                  </a:lnTo>
                  <a:lnTo>
                    <a:pt x="9066" y="18395"/>
                  </a:lnTo>
                  <a:lnTo>
                    <a:pt x="9102" y="18337"/>
                  </a:lnTo>
                  <a:lnTo>
                    <a:pt x="9102" y="18278"/>
                  </a:lnTo>
                  <a:lnTo>
                    <a:pt x="9073" y="18197"/>
                  </a:lnTo>
                  <a:lnTo>
                    <a:pt x="8999" y="18080"/>
                  </a:lnTo>
                  <a:lnTo>
                    <a:pt x="8981" y="18027"/>
                  </a:lnTo>
                  <a:lnTo>
                    <a:pt x="8846" y="17910"/>
                  </a:lnTo>
                  <a:lnTo>
                    <a:pt x="8795" y="17836"/>
                  </a:lnTo>
                  <a:lnTo>
                    <a:pt x="8748" y="17777"/>
                  </a:lnTo>
                  <a:lnTo>
                    <a:pt x="8596" y="17666"/>
                  </a:lnTo>
                  <a:lnTo>
                    <a:pt x="8448" y="17535"/>
                  </a:lnTo>
                  <a:lnTo>
                    <a:pt x="8420" y="17492"/>
                  </a:lnTo>
                  <a:lnTo>
                    <a:pt x="8436" y="17432"/>
                  </a:lnTo>
                  <a:lnTo>
                    <a:pt x="8482" y="17402"/>
                  </a:lnTo>
                  <a:lnTo>
                    <a:pt x="8521" y="17372"/>
                  </a:lnTo>
                  <a:lnTo>
                    <a:pt x="8539" y="17352"/>
                  </a:lnTo>
                  <a:lnTo>
                    <a:pt x="8539" y="17308"/>
                  </a:lnTo>
                  <a:lnTo>
                    <a:pt x="8510" y="17285"/>
                  </a:lnTo>
                  <a:lnTo>
                    <a:pt x="8482" y="17271"/>
                  </a:lnTo>
                  <a:lnTo>
                    <a:pt x="8306" y="17255"/>
                  </a:lnTo>
                  <a:lnTo>
                    <a:pt x="8237" y="17235"/>
                  </a:lnTo>
                  <a:lnTo>
                    <a:pt x="8152" y="17152"/>
                  </a:lnTo>
                  <a:lnTo>
                    <a:pt x="8072" y="17042"/>
                  </a:lnTo>
                  <a:lnTo>
                    <a:pt x="7993" y="16888"/>
                  </a:lnTo>
                  <a:lnTo>
                    <a:pt x="7958" y="16777"/>
                  </a:lnTo>
                  <a:lnTo>
                    <a:pt x="7953" y="16690"/>
                  </a:lnTo>
                  <a:lnTo>
                    <a:pt x="7953" y="16520"/>
                  </a:lnTo>
                  <a:lnTo>
                    <a:pt x="7942" y="16403"/>
                  </a:lnTo>
                  <a:lnTo>
                    <a:pt x="7924" y="16299"/>
                  </a:lnTo>
                  <a:lnTo>
                    <a:pt x="7913" y="16279"/>
                  </a:lnTo>
                  <a:lnTo>
                    <a:pt x="7857" y="16226"/>
                  </a:lnTo>
                  <a:lnTo>
                    <a:pt x="7766" y="16086"/>
                  </a:lnTo>
                  <a:lnTo>
                    <a:pt x="7715" y="16035"/>
                  </a:lnTo>
                  <a:lnTo>
                    <a:pt x="7668" y="15948"/>
                  </a:lnTo>
                  <a:lnTo>
                    <a:pt x="7652" y="15895"/>
                  </a:lnTo>
                  <a:lnTo>
                    <a:pt x="7652" y="15785"/>
                  </a:lnTo>
                  <a:lnTo>
                    <a:pt x="7668" y="15631"/>
                  </a:lnTo>
                  <a:lnTo>
                    <a:pt x="7691" y="15580"/>
                  </a:lnTo>
                  <a:lnTo>
                    <a:pt x="7702" y="15580"/>
                  </a:lnTo>
                  <a:lnTo>
                    <a:pt x="7720" y="15601"/>
                  </a:lnTo>
                  <a:lnTo>
                    <a:pt x="7748" y="15587"/>
                  </a:lnTo>
                  <a:lnTo>
                    <a:pt x="7766" y="15557"/>
                  </a:lnTo>
                  <a:lnTo>
                    <a:pt x="7782" y="15520"/>
                  </a:lnTo>
                  <a:lnTo>
                    <a:pt x="7754" y="15477"/>
                  </a:lnTo>
                  <a:lnTo>
                    <a:pt x="7743" y="15387"/>
                  </a:lnTo>
                  <a:lnTo>
                    <a:pt x="7725" y="15367"/>
                  </a:lnTo>
                  <a:lnTo>
                    <a:pt x="7748" y="15300"/>
                  </a:lnTo>
                  <a:lnTo>
                    <a:pt x="7766" y="15263"/>
                  </a:lnTo>
                  <a:lnTo>
                    <a:pt x="7800" y="15249"/>
                  </a:lnTo>
                  <a:lnTo>
                    <a:pt x="7844" y="15226"/>
                  </a:lnTo>
                  <a:lnTo>
                    <a:pt x="7857" y="15226"/>
                  </a:lnTo>
                  <a:lnTo>
                    <a:pt x="7816" y="15263"/>
                  </a:lnTo>
                  <a:lnTo>
                    <a:pt x="7834" y="15270"/>
                  </a:lnTo>
                  <a:lnTo>
                    <a:pt x="7873" y="15256"/>
                  </a:lnTo>
                  <a:lnTo>
                    <a:pt x="7924" y="15240"/>
                  </a:lnTo>
                  <a:lnTo>
                    <a:pt x="7976" y="15219"/>
                  </a:lnTo>
                  <a:lnTo>
                    <a:pt x="8015" y="15213"/>
                  </a:lnTo>
                  <a:lnTo>
                    <a:pt x="8050" y="15190"/>
                  </a:lnTo>
                  <a:lnTo>
                    <a:pt x="8066" y="15167"/>
                  </a:lnTo>
                  <a:lnTo>
                    <a:pt x="8084" y="15153"/>
                  </a:lnTo>
                  <a:lnTo>
                    <a:pt x="8152" y="15203"/>
                  </a:lnTo>
                  <a:lnTo>
                    <a:pt x="8185" y="15176"/>
                  </a:lnTo>
                  <a:lnTo>
                    <a:pt x="8208" y="15183"/>
                  </a:lnTo>
                  <a:lnTo>
                    <a:pt x="8237" y="15263"/>
                  </a:lnTo>
                  <a:lnTo>
                    <a:pt x="8208" y="15277"/>
                  </a:lnTo>
                  <a:lnTo>
                    <a:pt x="8180" y="15300"/>
                  </a:lnTo>
                  <a:lnTo>
                    <a:pt x="8164" y="15307"/>
                  </a:lnTo>
                  <a:lnTo>
                    <a:pt x="8141" y="15323"/>
                  </a:lnTo>
                  <a:lnTo>
                    <a:pt x="8136" y="15454"/>
                  </a:lnTo>
                  <a:lnTo>
                    <a:pt x="8128" y="15491"/>
                  </a:lnTo>
                  <a:lnTo>
                    <a:pt x="8123" y="15520"/>
                  </a:lnTo>
                  <a:lnTo>
                    <a:pt x="8146" y="15587"/>
                  </a:lnTo>
                  <a:lnTo>
                    <a:pt x="8164" y="15674"/>
                  </a:lnTo>
                  <a:lnTo>
                    <a:pt x="8175" y="15674"/>
                  </a:lnTo>
                  <a:lnTo>
                    <a:pt x="8192" y="15681"/>
                  </a:lnTo>
                  <a:lnTo>
                    <a:pt x="8226" y="15638"/>
                  </a:lnTo>
                  <a:lnTo>
                    <a:pt x="8249" y="15601"/>
                  </a:lnTo>
                  <a:lnTo>
                    <a:pt x="8311" y="15527"/>
                  </a:lnTo>
                  <a:lnTo>
                    <a:pt x="8334" y="15470"/>
                  </a:lnTo>
                  <a:lnTo>
                    <a:pt x="8356" y="15440"/>
                  </a:lnTo>
                  <a:lnTo>
                    <a:pt x="8379" y="15447"/>
                  </a:lnTo>
                  <a:lnTo>
                    <a:pt x="8420" y="15477"/>
                  </a:lnTo>
                  <a:lnTo>
                    <a:pt x="8436" y="15520"/>
                  </a:lnTo>
                  <a:lnTo>
                    <a:pt x="8487" y="15608"/>
                  </a:lnTo>
                  <a:lnTo>
                    <a:pt x="8487" y="15668"/>
                  </a:lnTo>
                  <a:lnTo>
                    <a:pt x="8464" y="15741"/>
                  </a:lnTo>
                  <a:lnTo>
                    <a:pt x="8453" y="15801"/>
                  </a:lnTo>
                  <a:lnTo>
                    <a:pt x="8469" y="15858"/>
                  </a:lnTo>
                  <a:lnTo>
                    <a:pt x="8533" y="15985"/>
                  </a:lnTo>
                  <a:lnTo>
                    <a:pt x="8562" y="16021"/>
                  </a:lnTo>
                  <a:lnTo>
                    <a:pt x="8578" y="16049"/>
                  </a:lnTo>
                  <a:lnTo>
                    <a:pt x="8549" y="16042"/>
                  </a:lnTo>
                  <a:lnTo>
                    <a:pt x="8526" y="16035"/>
                  </a:lnTo>
                  <a:lnTo>
                    <a:pt x="8505" y="16042"/>
                  </a:lnTo>
                  <a:lnTo>
                    <a:pt x="8493" y="16035"/>
                  </a:lnTo>
                  <a:lnTo>
                    <a:pt x="8469" y="16042"/>
                  </a:lnTo>
                  <a:lnTo>
                    <a:pt x="8482" y="16086"/>
                  </a:lnTo>
                  <a:lnTo>
                    <a:pt x="8549" y="16242"/>
                  </a:lnTo>
                  <a:lnTo>
                    <a:pt x="8583" y="16299"/>
                  </a:lnTo>
                  <a:lnTo>
                    <a:pt x="8624" y="16343"/>
                  </a:lnTo>
                  <a:lnTo>
                    <a:pt x="8652" y="16396"/>
                  </a:lnTo>
                  <a:lnTo>
                    <a:pt x="8652" y="16417"/>
                  </a:lnTo>
                  <a:lnTo>
                    <a:pt x="8647" y="16440"/>
                  </a:lnTo>
                  <a:lnTo>
                    <a:pt x="8652" y="16469"/>
                  </a:lnTo>
                  <a:lnTo>
                    <a:pt x="8668" y="16476"/>
                  </a:lnTo>
                  <a:lnTo>
                    <a:pt x="8697" y="16483"/>
                  </a:lnTo>
                  <a:lnTo>
                    <a:pt x="8743" y="16476"/>
                  </a:lnTo>
                  <a:lnTo>
                    <a:pt x="8777" y="16476"/>
                  </a:lnTo>
                  <a:lnTo>
                    <a:pt x="8834" y="16527"/>
                  </a:lnTo>
                  <a:lnTo>
                    <a:pt x="8919" y="16580"/>
                  </a:lnTo>
                  <a:lnTo>
                    <a:pt x="8970" y="16683"/>
                  </a:lnTo>
                  <a:lnTo>
                    <a:pt x="9022" y="16741"/>
                  </a:lnTo>
                  <a:lnTo>
                    <a:pt x="9066" y="16830"/>
                  </a:lnTo>
                  <a:lnTo>
                    <a:pt x="9084" y="16844"/>
                  </a:lnTo>
                  <a:lnTo>
                    <a:pt x="9102" y="16874"/>
                  </a:lnTo>
                  <a:lnTo>
                    <a:pt x="9118" y="16894"/>
                  </a:lnTo>
                  <a:lnTo>
                    <a:pt x="8976" y="16784"/>
                  </a:lnTo>
                  <a:lnTo>
                    <a:pt x="8947" y="16777"/>
                  </a:lnTo>
                  <a:lnTo>
                    <a:pt x="8924" y="16777"/>
                  </a:lnTo>
                  <a:lnTo>
                    <a:pt x="8988" y="16814"/>
                  </a:lnTo>
                  <a:lnTo>
                    <a:pt x="9073" y="16894"/>
                  </a:lnTo>
                  <a:lnTo>
                    <a:pt x="9141" y="16931"/>
                  </a:lnTo>
                  <a:lnTo>
                    <a:pt x="9232" y="17028"/>
                  </a:lnTo>
                  <a:lnTo>
                    <a:pt x="9272" y="17094"/>
                  </a:lnTo>
                  <a:lnTo>
                    <a:pt x="9322" y="17152"/>
                  </a:lnTo>
                  <a:lnTo>
                    <a:pt x="9335" y="17152"/>
                  </a:lnTo>
                  <a:lnTo>
                    <a:pt x="9345" y="17145"/>
                  </a:lnTo>
                  <a:lnTo>
                    <a:pt x="9363" y="17152"/>
                  </a:lnTo>
                  <a:lnTo>
                    <a:pt x="9358" y="17161"/>
                  </a:lnTo>
                  <a:lnTo>
                    <a:pt x="9351" y="17175"/>
                  </a:lnTo>
                  <a:lnTo>
                    <a:pt x="9351" y="17182"/>
                  </a:lnTo>
                  <a:lnTo>
                    <a:pt x="9420" y="17262"/>
                  </a:lnTo>
                  <a:lnTo>
                    <a:pt x="9477" y="17365"/>
                  </a:lnTo>
                  <a:lnTo>
                    <a:pt x="9482" y="17425"/>
                  </a:lnTo>
                  <a:lnTo>
                    <a:pt x="9528" y="17476"/>
                  </a:lnTo>
                  <a:lnTo>
                    <a:pt x="9562" y="17492"/>
                  </a:lnTo>
                  <a:lnTo>
                    <a:pt x="9590" y="17529"/>
                  </a:lnTo>
                  <a:lnTo>
                    <a:pt x="9578" y="17602"/>
                  </a:lnTo>
                  <a:lnTo>
                    <a:pt x="9567" y="17623"/>
                  </a:lnTo>
                  <a:lnTo>
                    <a:pt x="9544" y="17639"/>
                  </a:lnTo>
                  <a:lnTo>
                    <a:pt x="9516" y="17703"/>
                  </a:lnTo>
                  <a:lnTo>
                    <a:pt x="9510" y="17763"/>
                  </a:lnTo>
                  <a:lnTo>
                    <a:pt x="9510" y="17807"/>
                  </a:lnTo>
                  <a:lnTo>
                    <a:pt x="9493" y="17873"/>
                  </a:lnTo>
                  <a:lnTo>
                    <a:pt x="9482" y="17961"/>
                  </a:lnTo>
                  <a:lnTo>
                    <a:pt x="9443" y="18027"/>
                  </a:lnTo>
                  <a:lnTo>
                    <a:pt x="9420" y="18094"/>
                  </a:lnTo>
                  <a:lnTo>
                    <a:pt x="9420" y="18117"/>
                  </a:lnTo>
                  <a:lnTo>
                    <a:pt x="9436" y="18197"/>
                  </a:lnTo>
                  <a:lnTo>
                    <a:pt x="9436" y="18227"/>
                  </a:lnTo>
                  <a:lnTo>
                    <a:pt x="9425" y="18241"/>
                  </a:lnTo>
                  <a:lnTo>
                    <a:pt x="9414" y="18234"/>
                  </a:lnTo>
                  <a:lnTo>
                    <a:pt x="9402" y="18218"/>
                  </a:lnTo>
                  <a:lnTo>
                    <a:pt x="9391" y="18218"/>
                  </a:lnTo>
                  <a:lnTo>
                    <a:pt x="9397" y="18255"/>
                  </a:lnTo>
                  <a:lnTo>
                    <a:pt x="9402" y="18285"/>
                  </a:lnTo>
                  <a:lnTo>
                    <a:pt x="9425" y="18328"/>
                  </a:lnTo>
                  <a:lnTo>
                    <a:pt x="9528" y="18432"/>
                  </a:lnTo>
                  <a:lnTo>
                    <a:pt x="9549" y="18521"/>
                  </a:lnTo>
                  <a:lnTo>
                    <a:pt x="9557" y="18558"/>
                  </a:lnTo>
                  <a:lnTo>
                    <a:pt x="9549" y="18608"/>
                  </a:lnTo>
                  <a:lnTo>
                    <a:pt x="9573" y="18645"/>
                  </a:lnTo>
                  <a:lnTo>
                    <a:pt x="9596" y="18696"/>
                  </a:lnTo>
                  <a:lnTo>
                    <a:pt x="9613" y="18815"/>
                  </a:lnTo>
                  <a:lnTo>
                    <a:pt x="9663" y="18859"/>
                  </a:lnTo>
                  <a:lnTo>
                    <a:pt x="9686" y="18916"/>
                  </a:lnTo>
                  <a:lnTo>
                    <a:pt x="9720" y="18962"/>
                  </a:lnTo>
                  <a:lnTo>
                    <a:pt x="9727" y="18983"/>
                  </a:lnTo>
                  <a:lnTo>
                    <a:pt x="9743" y="18999"/>
                  </a:lnTo>
                  <a:lnTo>
                    <a:pt x="9789" y="18990"/>
                  </a:lnTo>
                  <a:lnTo>
                    <a:pt x="9828" y="18999"/>
                  </a:lnTo>
                  <a:lnTo>
                    <a:pt x="9841" y="18999"/>
                  </a:lnTo>
                  <a:lnTo>
                    <a:pt x="9851" y="18999"/>
                  </a:lnTo>
                  <a:lnTo>
                    <a:pt x="9857" y="19027"/>
                  </a:lnTo>
                  <a:lnTo>
                    <a:pt x="9857" y="19057"/>
                  </a:lnTo>
                  <a:lnTo>
                    <a:pt x="9841" y="19073"/>
                  </a:lnTo>
                  <a:lnTo>
                    <a:pt x="9828" y="19073"/>
                  </a:lnTo>
                  <a:lnTo>
                    <a:pt x="9777" y="19036"/>
                  </a:lnTo>
                  <a:lnTo>
                    <a:pt x="9738" y="19036"/>
                  </a:lnTo>
                  <a:lnTo>
                    <a:pt x="9732" y="19063"/>
                  </a:lnTo>
                  <a:lnTo>
                    <a:pt x="9727" y="19100"/>
                  </a:lnTo>
                  <a:lnTo>
                    <a:pt x="9756" y="19123"/>
                  </a:lnTo>
                  <a:lnTo>
                    <a:pt x="9784" y="19190"/>
                  </a:lnTo>
                  <a:lnTo>
                    <a:pt x="9795" y="19270"/>
                  </a:lnTo>
                  <a:lnTo>
                    <a:pt x="9805" y="19330"/>
                  </a:lnTo>
                  <a:lnTo>
                    <a:pt x="9823" y="19351"/>
                  </a:lnTo>
                  <a:lnTo>
                    <a:pt x="9862" y="19344"/>
                  </a:lnTo>
                  <a:lnTo>
                    <a:pt x="9880" y="19314"/>
                  </a:lnTo>
                  <a:lnTo>
                    <a:pt x="9880" y="19284"/>
                  </a:lnTo>
                  <a:lnTo>
                    <a:pt x="9891" y="19293"/>
                  </a:lnTo>
                  <a:lnTo>
                    <a:pt x="9898" y="19330"/>
                  </a:lnTo>
                  <a:lnTo>
                    <a:pt x="9914" y="19374"/>
                  </a:lnTo>
                  <a:lnTo>
                    <a:pt x="9947" y="19374"/>
                  </a:lnTo>
                  <a:lnTo>
                    <a:pt x="9976" y="19367"/>
                  </a:lnTo>
                  <a:lnTo>
                    <a:pt x="9999" y="19367"/>
                  </a:lnTo>
                  <a:lnTo>
                    <a:pt x="10027" y="19367"/>
                  </a:lnTo>
                  <a:lnTo>
                    <a:pt x="10084" y="19351"/>
                  </a:lnTo>
                  <a:lnTo>
                    <a:pt x="10164" y="19387"/>
                  </a:lnTo>
                  <a:lnTo>
                    <a:pt x="10193" y="19387"/>
                  </a:lnTo>
                  <a:lnTo>
                    <a:pt x="10216" y="19380"/>
                  </a:lnTo>
                  <a:lnTo>
                    <a:pt x="10232" y="19351"/>
                  </a:lnTo>
                  <a:lnTo>
                    <a:pt x="10278" y="19410"/>
                  </a:lnTo>
                  <a:lnTo>
                    <a:pt x="10329" y="19440"/>
                  </a:lnTo>
                  <a:lnTo>
                    <a:pt x="10340" y="19454"/>
                  </a:lnTo>
                  <a:lnTo>
                    <a:pt x="10352" y="19468"/>
                  </a:lnTo>
                  <a:lnTo>
                    <a:pt x="10381" y="19491"/>
                  </a:lnTo>
                  <a:lnTo>
                    <a:pt x="10402" y="19491"/>
                  </a:lnTo>
                  <a:lnTo>
                    <a:pt x="10415" y="19498"/>
                  </a:lnTo>
                  <a:lnTo>
                    <a:pt x="10438" y="19498"/>
                  </a:lnTo>
                  <a:lnTo>
                    <a:pt x="10454" y="19514"/>
                  </a:lnTo>
                  <a:lnTo>
                    <a:pt x="10459" y="19534"/>
                  </a:lnTo>
                  <a:lnTo>
                    <a:pt x="10448" y="19557"/>
                  </a:lnTo>
                  <a:lnTo>
                    <a:pt x="10438" y="19564"/>
                  </a:lnTo>
                  <a:lnTo>
                    <a:pt x="10381" y="19557"/>
                  </a:lnTo>
                  <a:lnTo>
                    <a:pt x="10358" y="19564"/>
                  </a:lnTo>
                  <a:lnTo>
                    <a:pt x="10363" y="19594"/>
                  </a:lnTo>
                  <a:lnTo>
                    <a:pt x="10363" y="19615"/>
                  </a:lnTo>
                  <a:lnTo>
                    <a:pt x="10340" y="19608"/>
                  </a:lnTo>
                  <a:lnTo>
                    <a:pt x="10324" y="19601"/>
                  </a:lnTo>
                  <a:lnTo>
                    <a:pt x="10301" y="19564"/>
                  </a:lnTo>
                  <a:lnTo>
                    <a:pt x="10255" y="19521"/>
                  </a:lnTo>
                  <a:lnTo>
                    <a:pt x="10159" y="19477"/>
                  </a:lnTo>
                  <a:lnTo>
                    <a:pt x="10073" y="19394"/>
                  </a:lnTo>
                  <a:lnTo>
                    <a:pt x="10033" y="19387"/>
                  </a:lnTo>
                  <a:lnTo>
                    <a:pt x="10004" y="19410"/>
                  </a:lnTo>
                  <a:lnTo>
                    <a:pt x="9965" y="19461"/>
                  </a:lnTo>
                  <a:lnTo>
                    <a:pt x="9931" y="19461"/>
                  </a:lnTo>
                  <a:lnTo>
                    <a:pt x="9903" y="19431"/>
                  </a:lnTo>
                  <a:lnTo>
                    <a:pt x="9885" y="19440"/>
                  </a:lnTo>
                  <a:lnTo>
                    <a:pt x="9841" y="19521"/>
                  </a:lnTo>
                  <a:lnTo>
                    <a:pt x="9777" y="19564"/>
                  </a:lnTo>
                  <a:lnTo>
                    <a:pt x="9772" y="19578"/>
                  </a:lnTo>
                  <a:lnTo>
                    <a:pt x="9772" y="19601"/>
                  </a:lnTo>
                  <a:lnTo>
                    <a:pt x="9795" y="19615"/>
                  </a:lnTo>
                  <a:lnTo>
                    <a:pt x="9818" y="19645"/>
                  </a:lnTo>
                  <a:lnTo>
                    <a:pt x="9823" y="19704"/>
                  </a:lnTo>
                  <a:lnTo>
                    <a:pt x="9846" y="19718"/>
                  </a:lnTo>
                  <a:lnTo>
                    <a:pt x="9891" y="19778"/>
                  </a:lnTo>
                  <a:lnTo>
                    <a:pt x="9914" y="19858"/>
                  </a:lnTo>
                  <a:lnTo>
                    <a:pt x="9914" y="19902"/>
                  </a:lnTo>
                  <a:lnTo>
                    <a:pt x="9869" y="19955"/>
                  </a:lnTo>
                  <a:lnTo>
                    <a:pt x="9862" y="20012"/>
                  </a:lnTo>
                  <a:lnTo>
                    <a:pt x="9898" y="20130"/>
                  </a:lnTo>
                  <a:lnTo>
                    <a:pt x="9942" y="20196"/>
                  </a:lnTo>
                  <a:lnTo>
                    <a:pt x="9960" y="20166"/>
                  </a:lnTo>
                  <a:lnTo>
                    <a:pt x="9965" y="20123"/>
                  </a:lnTo>
                  <a:lnTo>
                    <a:pt x="9976" y="20072"/>
                  </a:lnTo>
                  <a:lnTo>
                    <a:pt x="9999" y="20065"/>
                  </a:lnTo>
                  <a:lnTo>
                    <a:pt x="10022" y="20056"/>
                  </a:lnTo>
                  <a:lnTo>
                    <a:pt x="10033" y="20093"/>
                  </a:lnTo>
                  <a:lnTo>
                    <a:pt x="10045" y="20123"/>
                  </a:lnTo>
                  <a:lnTo>
                    <a:pt x="10061" y="20139"/>
                  </a:lnTo>
                  <a:lnTo>
                    <a:pt x="10097" y="20233"/>
                  </a:lnTo>
                  <a:lnTo>
                    <a:pt x="10097" y="20263"/>
                  </a:lnTo>
                  <a:lnTo>
                    <a:pt x="10084" y="20329"/>
                  </a:lnTo>
                  <a:lnTo>
                    <a:pt x="10102" y="20350"/>
                  </a:lnTo>
                  <a:lnTo>
                    <a:pt x="10118" y="20373"/>
                  </a:lnTo>
                  <a:lnTo>
                    <a:pt x="10125" y="20306"/>
                  </a:lnTo>
                  <a:lnTo>
                    <a:pt x="10182" y="20203"/>
                  </a:lnTo>
                  <a:lnTo>
                    <a:pt x="10216" y="20203"/>
                  </a:lnTo>
                  <a:lnTo>
                    <a:pt x="10239" y="20203"/>
                  </a:lnTo>
                  <a:lnTo>
                    <a:pt x="10249" y="20263"/>
                  </a:lnTo>
                  <a:lnTo>
                    <a:pt x="10288" y="20343"/>
                  </a:lnTo>
                  <a:lnTo>
                    <a:pt x="10312" y="20373"/>
                  </a:lnTo>
                  <a:lnTo>
                    <a:pt x="10324" y="20387"/>
                  </a:lnTo>
                  <a:lnTo>
                    <a:pt x="10340" y="20396"/>
                  </a:lnTo>
                  <a:lnTo>
                    <a:pt x="10329" y="20343"/>
                  </a:lnTo>
                  <a:lnTo>
                    <a:pt x="10312" y="20293"/>
                  </a:lnTo>
                  <a:lnTo>
                    <a:pt x="10335" y="20226"/>
                  </a:lnTo>
                  <a:lnTo>
                    <a:pt x="10335" y="20182"/>
                  </a:lnTo>
                  <a:lnTo>
                    <a:pt x="10324" y="20102"/>
                  </a:lnTo>
                  <a:lnTo>
                    <a:pt x="10296" y="19955"/>
                  </a:lnTo>
                  <a:lnTo>
                    <a:pt x="10272" y="19895"/>
                  </a:lnTo>
                  <a:lnTo>
                    <a:pt x="10272" y="19822"/>
                  </a:lnTo>
                  <a:lnTo>
                    <a:pt x="10288" y="19799"/>
                  </a:lnTo>
                  <a:lnTo>
                    <a:pt x="10312" y="19829"/>
                  </a:lnTo>
                  <a:lnTo>
                    <a:pt x="10340" y="19845"/>
                  </a:lnTo>
                  <a:lnTo>
                    <a:pt x="10363" y="19858"/>
                  </a:lnTo>
                  <a:lnTo>
                    <a:pt x="10386" y="19888"/>
                  </a:lnTo>
                  <a:lnTo>
                    <a:pt x="10381" y="19925"/>
                  </a:lnTo>
                  <a:lnTo>
                    <a:pt x="10397" y="19939"/>
                  </a:lnTo>
                  <a:lnTo>
                    <a:pt x="10415" y="19939"/>
                  </a:lnTo>
                  <a:lnTo>
                    <a:pt x="10431" y="19925"/>
                  </a:lnTo>
                  <a:lnTo>
                    <a:pt x="10516" y="19902"/>
                  </a:lnTo>
                  <a:lnTo>
                    <a:pt x="10516" y="19888"/>
                  </a:lnTo>
                  <a:lnTo>
                    <a:pt x="10505" y="19872"/>
                  </a:lnTo>
                  <a:lnTo>
                    <a:pt x="10494" y="19845"/>
                  </a:lnTo>
                  <a:lnTo>
                    <a:pt x="10494" y="19829"/>
                  </a:lnTo>
                  <a:lnTo>
                    <a:pt x="10477" y="19815"/>
                  </a:lnTo>
                  <a:lnTo>
                    <a:pt x="10448" y="19815"/>
                  </a:lnTo>
                  <a:lnTo>
                    <a:pt x="10431" y="19799"/>
                  </a:lnTo>
                  <a:lnTo>
                    <a:pt x="10420" y="19748"/>
                  </a:lnTo>
                  <a:lnTo>
                    <a:pt x="10425" y="19704"/>
                  </a:lnTo>
                  <a:lnTo>
                    <a:pt x="10409" y="19675"/>
                  </a:lnTo>
                  <a:lnTo>
                    <a:pt x="10397" y="19661"/>
                  </a:lnTo>
                  <a:lnTo>
                    <a:pt x="10397" y="19645"/>
                  </a:lnTo>
                  <a:lnTo>
                    <a:pt x="10415" y="19645"/>
                  </a:lnTo>
                  <a:lnTo>
                    <a:pt x="10454" y="19624"/>
                  </a:lnTo>
                  <a:lnTo>
                    <a:pt x="10528" y="19615"/>
                  </a:lnTo>
                  <a:lnTo>
                    <a:pt x="10557" y="19601"/>
                  </a:lnTo>
                  <a:lnTo>
                    <a:pt x="10567" y="19601"/>
                  </a:lnTo>
                  <a:lnTo>
                    <a:pt x="10580" y="19615"/>
                  </a:lnTo>
                  <a:lnTo>
                    <a:pt x="10624" y="19681"/>
                  </a:lnTo>
                  <a:lnTo>
                    <a:pt x="10665" y="19741"/>
                  </a:lnTo>
                  <a:lnTo>
                    <a:pt x="10686" y="19799"/>
                  </a:lnTo>
                  <a:lnTo>
                    <a:pt x="10704" y="19799"/>
                  </a:lnTo>
                  <a:lnTo>
                    <a:pt x="10715" y="19785"/>
                  </a:lnTo>
                  <a:lnTo>
                    <a:pt x="10722" y="19748"/>
                  </a:lnTo>
                  <a:lnTo>
                    <a:pt x="10727" y="19725"/>
                  </a:lnTo>
                  <a:lnTo>
                    <a:pt x="10727" y="19661"/>
                  </a:lnTo>
                  <a:lnTo>
                    <a:pt x="10733" y="19564"/>
                  </a:lnTo>
                  <a:lnTo>
                    <a:pt x="10733" y="19521"/>
                  </a:lnTo>
                  <a:lnTo>
                    <a:pt x="10727" y="19491"/>
                  </a:lnTo>
                  <a:lnTo>
                    <a:pt x="10686" y="19461"/>
                  </a:lnTo>
                  <a:lnTo>
                    <a:pt x="10637" y="19440"/>
                  </a:lnTo>
                  <a:lnTo>
                    <a:pt x="10608" y="19367"/>
                  </a:lnTo>
                  <a:lnTo>
                    <a:pt x="10544" y="19344"/>
                  </a:lnTo>
                  <a:lnTo>
                    <a:pt x="10516" y="19270"/>
                  </a:lnTo>
                  <a:lnTo>
                    <a:pt x="10482" y="19263"/>
                  </a:lnTo>
                  <a:lnTo>
                    <a:pt x="10448" y="19220"/>
                  </a:lnTo>
                  <a:lnTo>
                    <a:pt x="10374" y="19183"/>
                  </a:lnTo>
                  <a:lnTo>
                    <a:pt x="10345" y="19153"/>
                  </a:lnTo>
                  <a:lnTo>
                    <a:pt x="10329" y="19153"/>
                  </a:lnTo>
                  <a:lnTo>
                    <a:pt x="10312" y="19137"/>
                  </a:lnTo>
                  <a:lnTo>
                    <a:pt x="10324" y="19130"/>
                  </a:lnTo>
                  <a:lnTo>
                    <a:pt x="10345" y="19130"/>
                  </a:lnTo>
                  <a:lnTo>
                    <a:pt x="10391" y="19130"/>
                  </a:lnTo>
                  <a:lnTo>
                    <a:pt x="10431" y="19116"/>
                  </a:lnTo>
                  <a:lnTo>
                    <a:pt x="10482" y="19073"/>
                  </a:lnTo>
                  <a:lnTo>
                    <a:pt x="10448" y="19073"/>
                  </a:lnTo>
                  <a:lnTo>
                    <a:pt x="10448" y="19027"/>
                  </a:lnTo>
                  <a:lnTo>
                    <a:pt x="10438" y="18999"/>
                  </a:lnTo>
                  <a:lnTo>
                    <a:pt x="10425" y="18953"/>
                  </a:lnTo>
                  <a:lnTo>
                    <a:pt x="10454" y="18932"/>
                  </a:lnTo>
                  <a:lnTo>
                    <a:pt x="10482" y="18916"/>
                  </a:lnTo>
                  <a:lnTo>
                    <a:pt x="10528" y="18962"/>
                  </a:lnTo>
                  <a:lnTo>
                    <a:pt x="10528" y="18990"/>
                  </a:lnTo>
                  <a:lnTo>
                    <a:pt x="10505" y="19027"/>
                  </a:lnTo>
                  <a:lnTo>
                    <a:pt x="10516" y="19043"/>
                  </a:lnTo>
                  <a:lnTo>
                    <a:pt x="10539" y="19043"/>
                  </a:lnTo>
                  <a:lnTo>
                    <a:pt x="10580" y="19013"/>
                  </a:lnTo>
                  <a:lnTo>
                    <a:pt x="10573" y="18953"/>
                  </a:lnTo>
                  <a:lnTo>
                    <a:pt x="10562" y="18916"/>
                  </a:lnTo>
                  <a:lnTo>
                    <a:pt x="10528" y="18843"/>
                  </a:lnTo>
                  <a:lnTo>
                    <a:pt x="10494" y="18799"/>
                  </a:lnTo>
                  <a:lnTo>
                    <a:pt x="10477" y="18762"/>
                  </a:lnTo>
                  <a:lnTo>
                    <a:pt x="10466" y="18675"/>
                  </a:lnTo>
                  <a:lnTo>
                    <a:pt x="10402" y="18549"/>
                  </a:lnTo>
                  <a:lnTo>
                    <a:pt x="10402" y="18505"/>
                  </a:lnTo>
                  <a:lnTo>
                    <a:pt x="10425" y="18425"/>
                  </a:lnTo>
                  <a:lnTo>
                    <a:pt x="10443" y="18381"/>
                  </a:lnTo>
                  <a:lnTo>
                    <a:pt x="10443" y="18351"/>
                  </a:lnTo>
                  <a:lnTo>
                    <a:pt x="10448" y="18314"/>
                  </a:lnTo>
                  <a:lnTo>
                    <a:pt x="10487" y="18301"/>
                  </a:lnTo>
                  <a:lnTo>
                    <a:pt x="10510" y="18278"/>
                  </a:lnTo>
                  <a:lnTo>
                    <a:pt x="10551" y="18278"/>
                  </a:lnTo>
                  <a:lnTo>
                    <a:pt x="10534" y="18307"/>
                  </a:lnTo>
                  <a:lnTo>
                    <a:pt x="10516" y="18328"/>
                  </a:lnTo>
                  <a:lnTo>
                    <a:pt x="10528" y="18374"/>
                  </a:lnTo>
                  <a:lnTo>
                    <a:pt x="10585" y="18432"/>
                  </a:lnTo>
                  <a:lnTo>
                    <a:pt x="10647" y="18484"/>
                  </a:lnTo>
                  <a:lnTo>
                    <a:pt x="10642" y="18549"/>
                  </a:lnTo>
                  <a:lnTo>
                    <a:pt x="10658" y="18602"/>
                  </a:lnTo>
                  <a:lnTo>
                    <a:pt x="10727" y="18645"/>
                  </a:lnTo>
                  <a:lnTo>
                    <a:pt x="10738" y="18638"/>
                  </a:lnTo>
                  <a:lnTo>
                    <a:pt x="10743" y="18622"/>
                  </a:lnTo>
                  <a:lnTo>
                    <a:pt x="10686" y="18558"/>
                  </a:lnTo>
                  <a:lnTo>
                    <a:pt x="10676" y="18535"/>
                  </a:lnTo>
                  <a:lnTo>
                    <a:pt x="10670" y="18484"/>
                  </a:lnTo>
                  <a:lnTo>
                    <a:pt x="10686" y="18461"/>
                  </a:lnTo>
                  <a:lnTo>
                    <a:pt x="10761" y="18491"/>
                  </a:lnTo>
                  <a:lnTo>
                    <a:pt x="10800" y="18602"/>
                  </a:lnTo>
                  <a:lnTo>
                    <a:pt x="10828" y="18631"/>
                  </a:lnTo>
                  <a:lnTo>
                    <a:pt x="10846" y="18622"/>
                  </a:lnTo>
                  <a:lnTo>
                    <a:pt x="10852" y="18608"/>
                  </a:lnTo>
                  <a:lnTo>
                    <a:pt x="10846" y="18558"/>
                  </a:lnTo>
                  <a:lnTo>
                    <a:pt x="10836" y="18535"/>
                  </a:lnTo>
                  <a:lnTo>
                    <a:pt x="10807" y="18505"/>
                  </a:lnTo>
                  <a:lnTo>
                    <a:pt x="10779" y="18461"/>
                  </a:lnTo>
                  <a:lnTo>
                    <a:pt x="10784" y="18438"/>
                  </a:lnTo>
                  <a:lnTo>
                    <a:pt x="10818" y="18425"/>
                  </a:lnTo>
                  <a:lnTo>
                    <a:pt x="10846" y="18432"/>
                  </a:lnTo>
                  <a:lnTo>
                    <a:pt x="10892" y="18468"/>
                  </a:lnTo>
                  <a:lnTo>
                    <a:pt x="10921" y="18484"/>
                  </a:lnTo>
                  <a:lnTo>
                    <a:pt x="10937" y="18512"/>
                  </a:lnTo>
                  <a:lnTo>
                    <a:pt x="10971" y="18558"/>
                  </a:lnTo>
                  <a:lnTo>
                    <a:pt x="10960" y="18505"/>
                  </a:lnTo>
                  <a:lnTo>
                    <a:pt x="10942" y="18461"/>
                  </a:lnTo>
                  <a:lnTo>
                    <a:pt x="10885" y="18411"/>
                  </a:lnTo>
                  <a:lnTo>
                    <a:pt x="10857" y="18411"/>
                  </a:lnTo>
                  <a:lnTo>
                    <a:pt x="10836" y="18402"/>
                  </a:lnTo>
                  <a:lnTo>
                    <a:pt x="10828" y="18365"/>
                  </a:lnTo>
                  <a:lnTo>
                    <a:pt x="10852" y="18337"/>
                  </a:lnTo>
                  <a:lnTo>
                    <a:pt x="10823" y="18291"/>
                  </a:lnTo>
                  <a:lnTo>
                    <a:pt x="10818" y="18264"/>
                  </a:lnTo>
                  <a:lnTo>
                    <a:pt x="10828" y="18227"/>
                  </a:lnTo>
                  <a:lnTo>
                    <a:pt x="10885" y="18234"/>
                  </a:lnTo>
                  <a:lnTo>
                    <a:pt x="10926" y="18255"/>
                  </a:lnTo>
                  <a:lnTo>
                    <a:pt x="10978" y="18227"/>
                  </a:lnTo>
                  <a:lnTo>
                    <a:pt x="11034" y="18167"/>
                  </a:lnTo>
                  <a:lnTo>
                    <a:pt x="11068" y="18154"/>
                  </a:lnTo>
                  <a:lnTo>
                    <a:pt x="11091" y="18160"/>
                  </a:lnTo>
                  <a:lnTo>
                    <a:pt x="11125" y="18197"/>
                  </a:lnTo>
                  <a:lnTo>
                    <a:pt x="11159" y="18211"/>
                  </a:lnTo>
                  <a:lnTo>
                    <a:pt x="11233" y="18160"/>
                  </a:lnTo>
                  <a:lnTo>
                    <a:pt x="11267" y="18154"/>
                  </a:lnTo>
                  <a:lnTo>
                    <a:pt x="11312" y="18190"/>
                  </a:lnTo>
                  <a:lnTo>
                    <a:pt x="11335" y="18181"/>
                  </a:lnTo>
                  <a:lnTo>
                    <a:pt x="11386" y="18218"/>
                  </a:lnTo>
                  <a:lnTo>
                    <a:pt x="11500" y="18255"/>
                  </a:lnTo>
                  <a:lnTo>
                    <a:pt x="11539" y="18301"/>
                  </a:lnTo>
                  <a:lnTo>
                    <a:pt x="11551" y="18321"/>
                  </a:lnTo>
                  <a:lnTo>
                    <a:pt x="11557" y="18344"/>
                  </a:lnTo>
                  <a:lnTo>
                    <a:pt x="11562" y="18381"/>
                  </a:lnTo>
                  <a:lnTo>
                    <a:pt x="11603" y="18381"/>
                  </a:lnTo>
                  <a:lnTo>
                    <a:pt x="11642" y="18388"/>
                  </a:lnTo>
                  <a:lnTo>
                    <a:pt x="11717" y="18388"/>
                  </a:lnTo>
                  <a:lnTo>
                    <a:pt x="11784" y="18395"/>
                  </a:lnTo>
                  <a:lnTo>
                    <a:pt x="11756" y="18432"/>
                  </a:lnTo>
                  <a:lnTo>
                    <a:pt x="11660" y="18475"/>
                  </a:lnTo>
                  <a:lnTo>
                    <a:pt x="11631" y="18498"/>
                  </a:lnTo>
                  <a:lnTo>
                    <a:pt x="11590" y="18535"/>
                  </a:lnTo>
                  <a:lnTo>
                    <a:pt x="11585" y="18565"/>
                  </a:lnTo>
                  <a:lnTo>
                    <a:pt x="11585" y="18595"/>
                  </a:lnTo>
                  <a:lnTo>
                    <a:pt x="11574" y="18622"/>
                  </a:lnTo>
                  <a:lnTo>
                    <a:pt x="11562" y="18652"/>
                  </a:lnTo>
                  <a:lnTo>
                    <a:pt x="11585" y="18645"/>
                  </a:lnTo>
                  <a:lnTo>
                    <a:pt x="11603" y="18631"/>
                  </a:lnTo>
                  <a:lnTo>
                    <a:pt x="11660" y="18565"/>
                  </a:lnTo>
                  <a:lnTo>
                    <a:pt x="11766" y="18455"/>
                  </a:lnTo>
                  <a:lnTo>
                    <a:pt x="11836" y="18432"/>
                  </a:lnTo>
                  <a:lnTo>
                    <a:pt x="11932" y="18374"/>
                  </a:lnTo>
                  <a:lnTo>
                    <a:pt x="12001" y="18307"/>
                  </a:lnTo>
                  <a:lnTo>
                    <a:pt x="12029" y="18241"/>
                  </a:lnTo>
                  <a:lnTo>
                    <a:pt x="12107" y="18227"/>
                  </a:lnTo>
                  <a:lnTo>
                    <a:pt x="12164" y="18241"/>
                  </a:lnTo>
                  <a:lnTo>
                    <a:pt x="12216" y="18211"/>
                  </a:lnTo>
                  <a:lnTo>
                    <a:pt x="12244" y="18204"/>
                  </a:lnTo>
                  <a:lnTo>
                    <a:pt x="12285" y="18211"/>
                  </a:lnTo>
                  <a:lnTo>
                    <a:pt x="12432" y="18278"/>
                  </a:lnTo>
                  <a:lnTo>
                    <a:pt x="12495" y="18264"/>
                  </a:lnTo>
                  <a:lnTo>
                    <a:pt x="12505" y="18241"/>
                  </a:lnTo>
                  <a:lnTo>
                    <a:pt x="12523" y="18197"/>
                  </a:lnTo>
                  <a:lnTo>
                    <a:pt x="12534" y="18154"/>
                  </a:lnTo>
                  <a:lnTo>
                    <a:pt x="12500" y="18137"/>
                  </a:lnTo>
                  <a:lnTo>
                    <a:pt x="12324" y="18013"/>
                  </a:lnTo>
                  <a:lnTo>
                    <a:pt x="12278" y="17970"/>
                  </a:lnTo>
                  <a:lnTo>
                    <a:pt x="12244" y="17873"/>
                  </a:lnTo>
                  <a:lnTo>
                    <a:pt x="12233" y="17807"/>
                  </a:lnTo>
                  <a:lnTo>
                    <a:pt x="12244" y="17749"/>
                  </a:lnTo>
                  <a:lnTo>
                    <a:pt x="12244" y="17712"/>
                  </a:lnTo>
                  <a:lnTo>
                    <a:pt x="12200" y="17623"/>
                  </a:lnTo>
                  <a:lnTo>
                    <a:pt x="12171" y="17549"/>
                  </a:lnTo>
                  <a:lnTo>
                    <a:pt x="12154" y="17519"/>
                  </a:lnTo>
                  <a:lnTo>
                    <a:pt x="12107" y="17483"/>
                  </a:lnTo>
                  <a:lnTo>
                    <a:pt x="12210" y="17372"/>
                  </a:lnTo>
                  <a:lnTo>
                    <a:pt x="12228" y="17365"/>
                  </a:lnTo>
                  <a:lnTo>
                    <a:pt x="12257" y="17352"/>
                  </a:lnTo>
                  <a:lnTo>
                    <a:pt x="12273" y="17218"/>
                  </a:lnTo>
                  <a:lnTo>
                    <a:pt x="12290" y="17131"/>
                  </a:lnTo>
                  <a:lnTo>
                    <a:pt x="12313" y="17115"/>
                  </a:lnTo>
                  <a:lnTo>
                    <a:pt x="12329" y="17094"/>
                  </a:lnTo>
                  <a:lnTo>
                    <a:pt x="12370" y="17035"/>
                  </a:lnTo>
                  <a:lnTo>
                    <a:pt x="12427" y="17021"/>
                  </a:lnTo>
                  <a:lnTo>
                    <a:pt x="12472" y="17051"/>
                  </a:lnTo>
                  <a:lnTo>
                    <a:pt x="12505" y="16991"/>
                  </a:lnTo>
                  <a:lnTo>
                    <a:pt x="12528" y="16874"/>
                  </a:lnTo>
                  <a:lnTo>
                    <a:pt x="12534" y="16844"/>
                  </a:lnTo>
                  <a:lnTo>
                    <a:pt x="12562" y="16757"/>
                  </a:lnTo>
                  <a:cubicBezTo>
                    <a:pt x="12565" y="16729"/>
                    <a:pt x="12568" y="16702"/>
                    <a:pt x="12571" y="16675"/>
                  </a:cubicBezTo>
                  <a:cubicBezTo>
                    <a:pt x="12574" y="16648"/>
                    <a:pt x="12577" y="16621"/>
                    <a:pt x="12580" y="16593"/>
                  </a:cubicBezTo>
                  <a:lnTo>
                    <a:pt x="12598" y="16557"/>
                  </a:lnTo>
                  <a:lnTo>
                    <a:pt x="12654" y="16490"/>
                  </a:lnTo>
                  <a:lnTo>
                    <a:pt x="12670" y="16463"/>
                  </a:lnTo>
                  <a:lnTo>
                    <a:pt x="12642" y="16463"/>
                  </a:lnTo>
                  <a:lnTo>
                    <a:pt x="12647" y="16446"/>
                  </a:lnTo>
                  <a:lnTo>
                    <a:pt x="12660" y="16426"/>
                  </a:lnTo>
                  <a:lnTo>
                    <a:pt x="12665" y="16389"/>
                  </a:lnTo>
                  <a:lnTo>
                    <a:pt x="12670" y="16373"/>
                  </a:lnTo>
                  <a:lnTo>
                    <a:pt x="12694" y="16343"/>
                  </a:lnTo>
                  <a:lnTo>
                    <a:pt x="12688" y="16286"/>
                  </a:lnTo>
                  <a:lnTo>
                    <a:pt x="12704" y="16263"/>
                  </a:lnTo>
                  <a:lnTo>
                    <a:pt x="12722" y="16256"/>
                  </a:lnTo>
                  <a:lnTo>
                    <a:pt x="12756" y="16263"/>
                  </a:lnTo>
                  <a:lnTo>
                    <a:pt x="12740" y="16286"/>
                  </a:lnTo>
                  <a:lnTo>
                    <a:pt x="12740" y="16315"/>
                  </a:lnTo>
                  <a:lnTo>
                    <a:pt x="12740" y="16352"/>
                  </a:lnTo>
                  <a:lnTo>
                    <a:pt x="12727" y="16373"/>
                  </a:lnTo>
                  <a:lnTo>
                    <a:pt x="12887" y="16343"/>
                  </a:lnTo>
                  <a:lnTo>
                    <a:pt x="12903" y="16306"/>
                  </a:lnTo>
                  <a:lnTo>
                    <a:pt x="12916" y="16279"/>
                  </a:lnTo>
                  <a:lnTo>
                    <a:pt x="12939" y="16189"/>
                  </a:lnTo>
                  <a:lnTo>
                    <a:pt x="12944" y="16175"/>
                  </a:lnTo>
                  <a:lnTo>
                    <a:pt x="12955" y="16139"/>
                  </a:lnTo>
                  <a:lnTo>
                    <a:pt x="12967" y="16095"/>
                  </a:lnTo>
                  <a:lnTo>
                    <a:pt x="12960" y="15998"/>
                  </a:lnTo>
                  <a:lnTo>
                    <a:pt x="12944" y="15962"/>
                  </a:lnTo>
                  <a:lnTo>
                    <a:pt x="12949" y="15925"/>
                  </a:lnTo>
                  <a:lnTo>
                    <a:pt x="12955" y="15902"/>
                  </a:lnTo>
                  <a:lnTo>
                    <a:pt x="12978" y="15888"/>
                  </a:lnTo>
                  <a:lnTo>
                    <a:pt x="13017" y="15902"/>
                  </a:lnTo>
                  <a:lnTo>
                    <a:pt x="13040" y="15895"/>
                  </a:lnTo>
                  <a:lnTo>
                    <a:pt x="13074" y="15874"/>
                  </a:lnTo>
                  <a:lnTo>
                    <a:pt x="13131" y="15851"/>
                  </a:lnTo>
                  <a:lnTo>
                    <a:pt x="13143" y="15844"/>
                  </a:lnTo>
                  <a:lnTo>
                    <a:pt x="13239" y="15741"/>
                  </a:lnTo>
                  <a:lnTo>
                    <a:pt x="13244" y="15734"/>
                  </a:lnTo>
                  <a:lnTo>
                    <a:pt x="13296" y="15654"/>
                  </a:lnTo>
                  <a:lnTo>
                    <a:pt x="13301" y="15638"/>
                  </a:lnTo>
                  <a:lnTo>
                    <a:pt x="13319" y="15608"/>
                  </a:lnTo>
                  <a:lnTo>
                    <a:pt x="13342" y="15557"/>
                  </a:lnTo>
                  <a:lnTo>
                    <a:pt x="13353" y="15514"/>
                  </a:lnTo>
                  <a:lnTo>
                    <a:pt x="13456" y="15491"/>
                  </a:lnTo>
                  <a:lnTo>
                    <a:pt x="13512" y="15498"/>
                  </a:lnTo>
                  <a:lnTo>
                    <a:pt x="13536" y="15491"/>
                  </a:lnTo>
                  <a:lnTo>
                    <a:pt x="13569" y="15440"/>
                  </a:lnTo>
                  <a:lnTo>
                    <a:pt x="13592" y="15424"/>
                  </a:lnTo>
                  <a:lnTo>
                    <a:pt x="13575" y="15477"/>
                  </a:lnTo>
                  <a:lnTo>
                    <a:pt x="13614" y="15491"/>
                  </a:lnTo>
                  <a:lnTo>
                    <a:pt x="13649" y="15498"/>
                  </a:lnTo>
                  <a:lnTo>
                    <a:pt x="13678" y="15491"/>
                  </a:lnTo>
                  <a:lnTo>
                    <a:pt x="13688" y="15454"/>
                  </a:lnTo>
                  <a:lnTo>
                    <a:pt x="13706" y="15350"/>
                  </a:lnTo>
                  <a:lnTo>
                    <a:pt x="13694" y="15314"/>
                  </a:lnTo>
                  <a:lnTo>
                    <a:pt x="13688" y="15270"/>
                  </a:lnTo>
                  <a:lnTo>
                    <a:pt x="13671" y="15203"/>
                  </a:lnTo>
                  <a:lnTo>
                    <a:pt x="13694" y="15233"/>
                  </a:lnTo>
                  <a:lnTo>
                    <a:pt x="13694" y="15270"/>
                  </a:lnTo>
                  <a:lnTo>
                    <a:pt x="13711" y="15330"/>
                  </a:lnTo>
                  <a:lnTo>
                    <a:pt x="13717" y="15387"/>
                  </a:lnTo>
                  <a:lnTo>
                    <a:pt x="13706" y="15424"/>
                  </a:lnTo>
                  <a:lnTo>
                    <a:pt x="13711" y="15470"/>
                  </a:lnTo>
                  <a:lnTo>
                    <a:pt x="13727" y="15498"/>
                  </a:lnTo>
                  <a:lnTo>
                    <a:pt x="13750" y="15527"/>
                  </a:lnTo>
                  <a:lnTo>
                    <a:pt x="13813" y="15550"/>
                  </a:lnTo>
                  <a:lnTo>
                    <a:pt x="13887" y="15527"/>
                  </a:lnTo>
                  <a:lnTo>
                    <a:pt x="13877" y="15534"/>
                  </a:lnTo>
                  <a:lnTo>
                    <a:pt x="13830" y="15571"/>
                  </a:lnTo>
                  <a:lnTo>
                    <a:pt x="13813" y="15594"/>
                  </a:lnTo>
                  <a:lnTo>
                    <a:pt x="13745" y="15571"/>
                  </a:lnTo>
                  <a:lnTo>
                    <a:pt x="13671" y="15557"/>
                  </a:lnTo>
                  <a:lnTo>
                    <a:pt x="13626" y="15534"/>
                  </a:lnTo>
                  <a:lnTo>
                    <a:pt x="13580" y="15534"/>
                  </a:lnTo>
                  <a:lnTo>
                    <a:pt x="13598" y="15557"/>
                  </a:lnTo>
                  <a:lnTo>
                    <a:pt x="13621" y="15580"/>
                  </a:lnTo>
                  <a:lnTo>
                    <a:pt x="13665" y="15587"/>
                  </a:lnTo>
                  <a:lnTo>
                    <a:pt x="13706" y="15608"/>
                  </a:lnTo>
                  <a:lnTo>
                    <a:pt x="13706" y="15631"/>
                  </a:lnTo>
                  <a:lnTo>
                    <a:pt x="13699" y="15638"/>
                  </a:lnTo>
                  <a:lnTo>
                    <a:pt x="13678" y="15645"/>
                  </a:lnTo>
                  <a:lnTo>
                    <a:pt x="13655" y="15645"/>
                  </a:lnTo>
                  <a:lnTo>
                    <a:pt x="13631" y="15654"/>
                  </a:lnTo>
                  <a:lnTo>
                    <a:pt x="13649" y="15674"/>
                  </a:lnTo>
                  <a:lnTo>
                    <a:pt x="13678" y="15674"/>
                  </a:lnTo>
                  <a:lnTo>
                    <a:pt x="13706" y="15691"/>
                  </a:lnTo>
                  <a:lnTo>
                    <a:pt x="13791" y="15764"/>
                  </a:lnTo>
                  <a:lnTo>
                    <a:pt x="13830" y="15792"/>
                  </a:lnTo>
                  <a:lnTo>
                    <a:pt x="13926" y="15778"/>
                  </a:lnTo>
                  <a:lnTo>
                    <a:pt x="13973" y="15778"/>
                  </a:lnTo>
                  <a:lnTo>
                    <a:pt x="14052" y="15764"/>
                  </a:lnTo>
                  <a:lnTo>
                    <a:pt x="14068" y="15785"/>
                  </a:lnTo>
                  <a:lnTo>
                    <a:pt x="14115" y="15821"/>
                  </a:lnTo>
                  <a:lnTo>
                    <a:pt x="14138" y="15815"/>
                  </a:lnTo>
                  <a:lnTo>
                    <a:pt x="14166" y="15808"/>
                  </a:lnTo>
                  <a:lnTo>
                    <a:pt x="14177" y="15844"/>
                  </a:lnTo>
                  <a:lnTo>
                    <a:pt x="14182" y="15888"/>
                  </a:lnTo>
                  <a:lnTo>
                    <a:pt x="14115" y="15939"/>
                  </a:lnTo>
                  <a:lnTo>
                    <a:pt x="14058" y="15969"/>
                  </a:lnTo>
                  <a:lnTo>
                    <a:pt x="14019" y="15975"/>
                  </a:lnTo>
                  <a:lnTo>
                    <a:pt x="13916" y="16042"/>
                  </a:lnTo>
                  <a:lnTo>
                    <a:pt x="13807" y="16132"/>
                  </a:lnTo>
                  <a:lnTo>
                    <a:pt x="13820" y="16159"/>
                  </a:lnTo>
                  <a:lnTo>
                    <a:pt x="13836" y="16175"/>
                  </a:lnTo>
                  <a:lnTo>
                    <a:pt x="13887" y="16159"/>
                  </a:lnTo>
                  <a:lnTo>
                    <a:pt x="13933" y="16175"/>
                  </a:lnTo>
                  <a:lnTo>
                    <a:pt x="14006" y="16256"/>
                  </a:lnTo>
                  <a:lnTo>
                    <a:pt x="14029" y="16270"/>
                  </a:lnTo>
                  <a:lnTo>
                    <a:pt x="14068" y="16263"/>
                  </a:lnTo>
                  <a:lnTo>
                    <a:pt x="14115" y="16306"/>
                  </a:lnTo>
                  <a:lnTo>
                    <a:pt x="14120" y="16366"/>
                  </a:lnTo>
                  <a:lnTo>
                    <a:pt x="14120" y="16410"/>
                  </a:lnTo>
                  <a:lnTo>
                    <a:pt x="14086" y="16520"/>
                  </a:lnTo>
                  <a:lnTo>
                    <a:pt x="14076" y="16550"/>
                  </a:lnTo>
                  <a:lnTo>
                    <a:pt x="14063" y="16557"/>
                  </a:lnTo>
                  <a:lnTo>
                    <a:pt x="14058" y="16580"/>
                  </a:lnTo>
                  <a:lnTo>
                    <a:pt x="14115" y="16646"/>
                  </a:lnTo>
                  <a:lnTo>
                    <a:pt x="14148" y="16667"/>
                  </a:lnTo>
                  <a:lnTo>
                    <a:pt x="14195" y="16674"/>
                  </a:lnTo>
                  <a:lnTo>
                    <a:pt x="14246" y="16660"/>
                  </a:lnTo>
                  <a:lnTo>
                    <a:pt x="14314" y="16610"/>
                  </a:lnTo>
                  <a:lnTo>
                    <a:pt x="14376" y="16513"/>
                  </a:lnTo>
                  <a:lnTo>
                    <a:pt x="14456" y="16476"/>
                  </a:lnTo>
                  <a:lnTo>
                    <a:pt x="14507" y="16476"/>
                  </a:lnTo>
                  <a:lnTo>
                    <a:pt x="14569" y="16483"/>
                  </a:lnTo>
                  <a:lnTo>
                    <a:pt x="14592" y="16440"/>
                  </a:lnTo>
                  <a:lnTo>
                    <a:pt x="14655" y="16403"/>
                  </a:lnTo>
                  <a:lnTo>
                    <a:pt x="14694" y="16343"/>
                  </a:lnTo>
                  <a:lnTo>
                    <a:pt x="14722" y="16336"/>
                  </a:lnTo>
                  <a:lnTo>
                    <a:pt x="14758" y="16343"/>
                  </a:lnTo>
                  <a:lnTo>
                    <a:pt x="14779" y="16366"/>
                  </a:lnTo>
                  <a:lnTo>
                    <a:pt x="14791" y="16380"/>
                  </a:lnTo>
                  <a:lnTo>
                    <a:pt x="14814" y="16396"/>
                  </a:lnTo>
                  <a:lnTo>
                    <a:pt x="14871" y="16389"/>
                  </a:lnTo>
                  <a:lnTo>
                    <a:pt x="14921" y="16396"/>
                  </a:lnTo>
                  <a:lnTo>
                    <a:pt x="14973" y="16373"/>
                  </a:lnTo>
                  <a:lnTo>
                    <a:pt x="14985" y="16329"/>
                  </a:lnTo>
                  <a:lnTo>
                    <a:pt x="14996" y="16292"/>
                  </a:lnTo>
                  <a:lnTo>
                    <a:pt x="15019" y="16256"/>
                  </a:lnTo>
                  <a:lnTo>
                    <a:pt x="15042" y="16212"/>
                  </a:lnTo>
                  <a:lnTo>
                    <a:pt x="14996" y="16189"/>
                  </a:lnTo>
                  <a:lnTo>
                    <a:pt x="14957" y="16175"/>
                  </a:lnTo>
                  <a:lnTo>
                    <a:pt x="14916" y="16175"/>
                  </a:lnTo>
                  <a:lnTo>
                    <a:pt x="14887" y="16189"/>
                  </a:lnTo>
                  <a:lnTo>
                    <a:pt x="14864" y="16219"/>
                  </a:lnTo>
                  <a:lnTo>
                    <a:pt x="14814" y="16196"/>
                  </a:lnTo>
                  <a:lnTo>
                    <a:pt x="14791" y="16205"/>
                  </a:lnTo>
                  <a:lnTo>
                    <a:pt x="14729" y="16242"/>
                  </a:lnTo>
                  <a:lnTo>
                    <a:pt x="14701" y="16233"/>
                  </a:lnTo>
                  <a:lnTo>
                    <a:pt x="14672" y="16212"/>
                  </a:lnTo>
                  <a:lnTo>
                    <a:pt x="14644" y="16168"/>
                  </a:lnTo>
                  <a:lnTo>
                    <a:pt x="14580" y="16035"/>
                  </a:lnTo>
                  <a:lnTo>
                    <a:pt x="14552" y="15939"/>
                  </a:lnTo>
                  <a:lnTo>
                    <a:pt x="14541" y="15888"/>
                  </a:lnTo>
                  <a:lnTo>
                    <a:pt x="14541" y="15844"/>
                  </a:lnTo>
                  <a:lnTo>
                    <a:pt x="14546" y="15785"/>
                  </a:lnTo>
                  <a:lnTo>
                    <a:pt x="14580" y="15764"/>
                  </a:lnTo>
                  <a:lnTo>
                    <a:pt x="14616" y="15748"/>
                  </a:lnTo>
                  <a:lnTo>
                    <a:pt x="14665" y="15668"/>
                  </a:lnTo>
                  <a:lnTo>
                    <a:pt x="14683" y="15704"/>
                  </a:lnTo>
                  <a:lnTo>
                    <a:pt x="14683" y="15727"/>
                  </a:lnTo>
                  <a:lnTo>
                    <a:pt x="14678" y="15748"/>
                  </a:lnTo>
                  <a:lnTo>
                    <a:pt x="14655" y="15771"/>
                  </a:lnTo>
                  <a:lnTo>
                    <a:pt x="14592" y="15828"/>
                  </a:lnTo>
                  <a:lnTo>
                    <a:pt x="14603" y="15828"/>
                  </a:lnTo>
                  <a:lnTo>
                    <a:pt x="14626" y="15821"/>
                  </a:lnTo>
                  <a:lnTo>
                    <a:pt x="14649" y="15801"/>
                  </a:lnTo>
                  <a:lnTo>
                    <a:pt x="14665" y="15785"/>
                  </a:lnTo>
                  <a:lnTo>
                    <a:pt x="14717" y="15697"/>
                  </a:lnTo>
                  <a:lnTo>
                    <a:pt x="14854" y="15580"/>
                  </a:lnTo>
                  <a:lnTo>
                    <a:pt x="14910" y="15564"/>
                  </a:lnTo>
                  <a:lnTo>
                    <a:pt x="14962" y="15580"/>
                  </a:lnTo>
                  <a:lnTo>
                    <a:pt x="14990" y="15571"/>
                  </a:lnTo>
                  <a:lnTo>
                    <a:pt x="15035" y="15534"/>
                  </a:lnTo>
                  <a:lnTo>
                    <a:pt x="15076" y="15527"/>
                  </a:lnTo>
                  <a:lnTo>
                    <a:pt x="15115" y="15527"/>
                  </a:lnTo>
                  <a:lnTo>
                    <a:pt x="15143" y="15550"/>
                  </a:lnTo>
                  <a:lnTo>
                    <a:pt x="15189" y="15498"/>
                  </a:lnTo>
                  <a:lnTo>
                    <a:pt x="15223" y="15477"/>
                  </a:lnTo>
                  <a:lnTo>
                    <a:pt x="15275" y="15454"/>
                  </a:lnTo>
                  <a:lnTo>
                    <a:pt x="15308" y="15454"/>
                  </a:lnTo>
                  <a:lnTo>
                    <a:pt x="15376" y="15380"/>
                  </a:lnTo>
                  <a:lnTo>
                    <a:pt x="15461" y="15373"/>
                  </a:lnTo>
                  <a:lnTo>
                    <a:pt x="15564" y="15387"/>
                  </a:lnTo>
                  <a:lnTo>
                    <a:pt x="15575" y="15380"/>
                  </a:lnTo>
                  <a:lnTo>
                    <a:pt x="15655" y="15344"/>
                  </a:lnTo>
                  <a:lnTo>
                    <a:pt x="15683" y="15307"/>
                  </a:lnTo>
                  <a:lnTo>
                    <a:pt x="15740" y="15300"/>
                  </a:lnTo>
                  <a:lnTo>
                    <a:pt x="15735" y="15314"/>
                  </a:lnTo>
                  <a:lnTo>
                    <a:pt x="15706" y="15323"/>
                  </a:lnTo>
                  <a:lnTo>
                    <a:pt x="15678" y="15350"/>
                  </a:lnTo>
                  <a:lnTo>
                    <a:pt x="15712" y="15360"/>
                  </a:lnTo>
                  <a:lnTo>
                    <a:pt x="15786" y="15344"/>
                  </a:lnTo>
                  <a:lnTo>
                    <a:pt x="15820" y="15300"/>
                  </a:lnTo>
                  <a:lnTo>
                    <a:pt x="15871" y="15300"/>
                  </a:lnTo>
                  <a:lnTo>
                    <a:pt x="15882" y="15337"/>
                  </a:lnTo>
                  <a:lnTo>
                    <a:pt x="15894" y="15380"/>
                  </a:lnTo>
                  <a:lnTo>
                    <a:pt x="15894" y="15403"/>
                  </a:lnTo>
                  <a:lnTo>
                    <a:pt x="15887" y="15417"/>
                  </a:lnTo>
                  <a:lnTo>
                    <a:pt x="15843" y="15424"/>
                  </a:lnTo>
                  <a:lnTo>
                    <a:pt x="15745" y="15477"/>
                  </a:lnTo>
                  <a:lnTo>
                    <a:pt x="15696" y="15491"/>
                  </a:lnTo>
                  <a:lnTo>
                    <a:pt x="15632" y="15520"/>
                  </a:lnTo>
                  <a:lnTo>
                    <a:pt x="15649" y="15564"/>
                  </a:lnTo>
                  <a:lnTo>
                    <a:pt x="15649" y="15601"/>
                  </a:lnTo>
                  <a:lnTo>
                    <a:pt x="15603" y="15587"/>
                  </a:lnTo>
                  <a:lnTo>
                    <a:pt x="15569" y="15580"/>
                  </a:lnTo>
                  <a:lnTo>
                    <a:pt x="15546" y="15580"/>
                  </a:lnTo>
                  <a:lnTo>
                    <a:pt x="15489" y="15617"/>
                  </a:lnTo>
                  <a:lnTo>
                    <a:pt x="15461" y="15608"/>
                  </a:lnTo>
                  <a:lnTo>
                    <a:pt x="15427" y="15601"/>
                  </a:lnTo>
                  <a:lnTo>
                    <a:pt x="15440" y="15661"/>
                  </a:lnTo>
                  <a:lnTo>
                    <a:pt x="15468" y="15718"/>
                  </a:lnTo>
                  <a:lnTo>
                    <a:pt x="15484" y="15734"/>
                  </a:lnTo>
                  <a:lnTo>
                    <a:pt x="15518" y="15727"/>
                  </a:lnTo>
                  <a:lnTo>
                    <a:pt x="15587" y="15808"/>
                  </a:lnTo>
                  <a:lnTo>
                    <a:pt x="15632" y="15888"/>
                  </a:lnTo>
                  <a:lnTo>
                    <a:pt x="15603" y="15888"/>
                  </a:lnTo>
                  <a:lnTo>
                    <a:pt x="15582" y="15881"/>
                  </a:lnTo>
                  <a:lnTo>
                    <a:pt x="15541" y="15881"/>
                  </a:lnTo>
                  <a:lnTo>
                    <a:pt x="15525" y="15925"/>
                  </a:lnTo>
                  <a:lnTo>
                    <a:pt x="15507" y="15962"/>
                  </a:lnTo>
                  <a:lnTo>
                    <a:pt x="15507" y="15939"/>
                  </a:lnTo>
                  <a:lnTo>
                    <a:pt x="15507" y="15918"/>
                  </a:lnTo>
                  <a:lnTo>
                    <a:pt x="15489" y="15902"/>
                  </a:lnTo>
                  <a:lnTo>
                    <a:pt x="15461" y="15925"/>
                  </a:lnTo>
                  <a:lnTo>
                    <a:pt x="15433" y="16028"/>
                  </a:lnTo>
                  <a:lnTo>
                    <a:pt x="15376" y="16095"/>
                  </a:lnTo>
                  <a:lnTo>
                    <a:pt x="15360" y="16139"/>
                  </a:lnTo>
                  <a:lnTo>
                    <a:pt x="15354" y="16175"/>
                  </a:lnTo>
                  <a:lnTo>
                    <a:pt x="15360" y="16182"/>
                  </a:lnTo>
                  <a:lnTo>
                    <a:pt x="15370" y="16182"/>
                  </a:lnTo>
                  <a:lnTo>
                    <a:pt x="15370" y="16212"/>
                  </a:lnTo>
                  <a:lnTo>
                    <a:pt x="15365" y="16233"/>
                  </a:lnTo>
                  <a:lnTo>
                    <a:pt x="15246" y="16263"/>
                  </a:lnTo>
                  <a:lnTo>
                    <a:pt x="15228" y="16286"/>
                  </a:lnTo>
                  <a:lnTo>
                    <a:pt x="15195" y="16263"/>
                  </a:lnTo>
                  <a:lnTo>
                    <a:pt x="15161" y="16226"/>
                  </a:lnTo>
                  <a:lnTo>
                    <a:pt x="15127" y="16196"/>
                  </a:lnTo>
                  <a:lnTo>
                    <a:pt x="15104" y="16205"/>
                  </a:lnTo>
                  <a:lnTo>
                    <a:pt x="15081" y="16226"/>
                  </a:lnTo>
                  <a:lnTo>
                    <a:pt x="15092" y="16242"/>
                  </a:lnTo>
                  <a:lnTo>
                    <a:pt x="15109" y="16242"/>
                  </a:lnTo>
                  <a:lnTo>
                    <a:pt x="15148" y="16270"/>
                  </a:lnTo>
                  <a:lnTo>
                    <a:pt x="15127" y="16286"/>
                  </a:lnTo>
                  <a:lnTo>
                    <a:pt x="15047" y="16315"/>
                  </a:lnTo>
                  <a:lnTo>
                    <a:pt x="15047" y="16336"/>
                  </a:lnTo>
                  <a:lnTo>
                    <a:pt x="15052" y="16352"/>
                  </a:lnTo>
                  <a:lnTo>
                    <a:pt x="15143" y="16380"/>
                  </a:lnTo>
                  <a:lnTo>
                    <a:pt x="15314" y="16410"/>
                  </a:lnTo>
                  <a:lnTo>
                    <a:pt x="15427" y="16483"/>
                  </a:lnTo>
                  <a:lnTo>
                    <a:pt x="15536" y="16573"/>
                  </a:lnTo>
                  <a:lnTo>
                    <a:pt x="15644" y="16653"/>
                  </a:lnTo>
                  <a:lnTo>
                    <a:pt x="15735" y="16741"/>
                  </a:lnTo>
                  <a:lnTo>
                    <a:pt x="15848" y="16830"/>
                  </a:lnTo>
                  <a:lnTo>
                    <a:pt x="15944" y="16894"/>
                  </a:lnTo>
                  <a:lnTo>
                    <a:pt x="16076" y="16984"/>
                  </a:lnTo>
                  <a:lnTo>
                    <a:pt x="16212" y="17087"/>
                  </a:lnTo>
                  <a:lnTo>
                    <a:pt x="16355" y="17182"/>
                  </a:lnTo>
                  <a:lnTo>
                    <a:pt x="16491" y="17255"/>
                  </a:lnTo>
                  <a:lnTo>
                    <a:pt x="16662" y="17359"/>
                  </a:lnTo>
                  <a:lnTo>
                    <a:pt x="16900" y="17462"/>
                  </a:lnTo>
                  <a:lnTo>
                    <a:pt x="17081" y="17549"/>
                  </a:lnTo>
                  <a:lnTo>
                    <a:pt x="17223" y="17616"/>
                  </a:lnTo>
                  <a:lnTo>
                    <a:pt x="17337" y="17653"/>
                  </a:lnTo>
                  <a:lnTo>
                    <a:pt x="17543" y="17703"/>
                  </a:lnTo>
                  <a:lnTo>
                    <a:pt x="17678" y="17763"/>
                  </a:lnTo>
                  <a:lnTo>
                    <a:pt x="17809" y="17823"/>
                  </a:lnTo>
                  <a:lnTo>
                    <a:pt x="18008" y="17940"/>
                  </a:lnTo>
                  <a:lnTo>
                    <a:pt x="18145" y="18043"/>
                  </a:lnTo>
                  <a:lnTo>
                    <a:pt x="18282" y="18174"/>
                  </a:lnTo>
                  <a:lnTo>
                    <a:pt x="18445" y="18321"/>
                  </a:lnTo>
                  <a:lnTo>
                    <a:pt x="18486" y="18358"/>
                  </a:lnTo>
                  <a:lnTo>
                    <a:pt x="18605" y="18475"/>
                  </a:lnTo>
                  <a:lnTo>
                    <a:pt x="18737" y="18586"/>
                  </a:lnTo>
                  <a:lnTo>
                    <a:pt x="18861" y="18659"/>
                  </a:lnTo>
                  <a:lnTo>
                    <a:pt x="18975" y="18705"/>
                  </a:lnTo>
                  <a:lnTo>
                    <a:pt x="19117" y="18726"/>
                  </a:lnTo>
                  <a:lnTo>
                    <a:pt x="19191" y="18785"/>
                  </a:lnTo>
                  <a:lnTo>
                    <a:pt x="19264" y="18779"/>
                  </a:lnTo>
                  <a:lnTo>
                    <a:pt x="19339" y="18792"/>
                  </a:lnTo>
                  <a:lnTo>
                    <a:pt x="19316" y="18733"/>
                  </a:lnTo>
                  <a:lnTo>
                    <a:pt x="19298" y="18705"/>
                  </a:lnTo>
                  <a:lnTo>
                    <a:pt x="19277" y="18682"/>
                  </a:lnTo>
                  <a:lnTo>
                    <a:pt x="19253" y="18668"/>
                  </a:lnTo>
                  <a:lnTo>
                    <a:pt x="19213" y="18652"/>
                  </a:lnTo>
                  <a:lnTo>
                    <a:pt x="19168" y="18652"/>
                  </a:lnTo>
                  <a:lnTo>
                    <a:pt x="19140" y="18652"/>
                  </a:lnTo>
                  <a:lnTo>
                    <a:pt x="19122" y="18638"/>
                  </a:lnTo>
                  <a:lnTo>
                    <a:pt x="19071" y="18586"/>
                  </a:lnTo>
                  <a:lnTo>
                    <a:pt x="19037" y="18542"/>
                  </a:lnTo>
                  <a:lnTo>
                    <a:pt x="18957" y="18432"/>
                  </a:lnTo>
                  <a:lnTo>
                    <a:pt x="18941" y="18388"/>
                  </a:lnTo>
                  <a:lnTo>
                    <a:pt x="18928" y="18337"/>
                  </a:lnTo>
                  <a:lnTo>
                    <a:pt x="18912" y="18291"/>
                  </a:lnTo>
                  <a:lnTo>
                    <a:pt x="18895" y="18264"/>
                  </a:lnTo>
                  <a:lnTo>
                    <a:pt x="18822" y="18131"/>
                  </a:lnTo>
                  <a:lnTo>
                    <a:pt x="18765" y="18057"/>
                  </a:lnTo>
                  <a:lnTo>
                    <a:pt x="18737" y="18027"/>
                  </a:lnTo>
                  <a:lnTo>
                    <a:pt x="18708" y="17997"/>
                  </a:lnTo>
                  <a:lnTo>
                    <a:pt x="18690" y="17990"/>
                  </a:lnTo>
                  <a:lnTo>
                    <a:pt x="18673" y="17977"/>
                  </a:lnTo>
                  <a:lnTo>
                    <a:pt x="18644" y="17910"/>
                  </a:lnTo>
                  <a:lnTo>
                    <a:pt x="18623" y="17859"/>
                  </a:lnTo>
                  <a:lnTo>
                    <a:pt x="18571" y="17777"/>
                  </a:lnTo>
                  <a:lnTo>
                    <a:pt x="18486" y="17646"/>
                  </a:lnTo>
                  <a:lnTo>
                    <a:pt x="18468" y="17630"/>
                  </a:lnTo>
                  <a:lnTo>
                    <a:pt x="18458" y="17616"/>
                  </a:lnTo>
                  <a:lnTo>
                    <a:pt x="18452" y="17549"/>
                  </a:lnTo>
                  <a:lnTo>
                    <a:pt x="18424" y="17506"/>
                  </a:lnTo>
                  <a:lnTo>
                    <a:pt x="18388" y="17469"/>
                  </a:lnTo>
                  <a:lnTo>
                    <a:pt x="18378" y="17455"/>
                  </a:lnTo>
                  <a:lnTo>
                    <a:pt x="18372" y="17439"/>
                  </a:lnTo>
                  <a:lnTo>
                    <a:pt x="18383" y="17345"/>
                  </a:lnTo>
                  <a:lnTo>
                    <a:pt x="18383" y="17322"/>
                  </a:lnTo>
                  <a:lnTo>
                    <a:pt x="18372" y="17262"/>
                  </a:lnTo>
                  <a:lnTo>
                    <a:pt x="18378" y="17198"/>
                  </a:lnTo>
                  <a:lnTo>
                    <a:pt x="18396" y="17108"/>
                  </a:lnTo>
                  <a:lnTo>
                    <a:pt x="18412" y="17051"/>
                  </a:lnTo>
                  <a:lnTo>
                    <a:pt x="18417" y="17014"/>
                  </a:lnTo>
                  <a:lnTo>
                    <a:pt x="18388" y="17035"/>
                  </a:lnTo>
                  <a:lnTo>
                    <a:pt x="18360" y="17175"/>
                  </a:lnTo>
                  <a:lnTo>
                    <a:pt x="18349" y="17064"/>
                  </a:lnTo>
                  <a:lnTo>
                    <a:pt x="18326" y="16954"/>
                  </a:lnTo>
                  <a:lnTo>
                    <a:pt x="18310" y="16904"/>
                  </a:lnTo>
                  <a:lnTo>
                    <a:pt x="18282" y="16858"/>
                  </a:lnTo>
                  <a:lnTo>
                    <a:pt x="18246" y="16821"/>
                  </a:lnTo>
                  <a:lnTo>
                    <a:pt x="18218" y="16784"/>
                  </a:lnTo>
                  <a:lnTo>
                    <a:pt x="18184" y="16763"/>
                  </a:lnTo>
                  <a:lnTo>
                    <a:pt x="18133" y="16747"/>
                  </a:lnTo>
                  <a:lnTo>
                    <a:pt x="18122" y="16734"/>
                  </a:lnTo>
                  <a:lnTo>
                    <a:pt x="18122" y="16704"/>
                  </a:lnTo>
                  <a:lnTo>
                    <a:pt x="18122" y="16674"/>
                  </a:lnTo>
                  <a:lnTo>
                    <a:pt x="18133" y="16630"/>
                  </a:lnTo>
                  <a:lnTo>
                    <a:pt x="18156" y="16593"/>
                  </a:lnTo>
                  <a:lnTo>
                    <a:pt x="18189" y="16564"/>
                  </a:lnTo>
                  <a:lnTo>
                    <a:pt x="18202" y="16543"/>
                  </a:lnTo>
                  <a:lnTo>
                    <a:pt x="18207" y="16513"/>
                  </a:lnTo>
                  <a:lnTo>
                    <a:pt x="18218" y="16536"/>
                  </a:lnTo>
                  <a:lnTo>
                    <a:pt x="18230" y="16543"/>
                  </a:lnTo>
                  <a:lnTo>
                    <a:pt x="18241" y="16499"/>
                  </a:lnTo>
                  <a:lnTo>
                    <a:pt x="18253" y="16469"/>
                  </a:lnTo>
                  <a:lnTo>
                    <a:pt x="18269" y="16440"/>
                  </a:lnTo>
                  <a:lnTo>
                    <a:pt x="18292" y="16373"/>
                  </a:lnTo>
                  <a:lnTo>
                    <a:pt x="18310" y="16343"/>
                  </a:lnTo>
                  <a:lnTo>
                    <a:pt x="18321" y="16299"/>
                  </a:lnTo>
                  <a:lnTo>
                    <a:pt x="18321" y="16242"/>
                  </a:lnTo>
                  <a:lnTo>
                    <a:pt x="18339" y="16233"/>
                  </a:lnTo>
                  <a:lnTo>
                    <a:pt x="18344" y="16219"/>
                  </a:lnTo>
                  <a:lnTo>
                    <a:pt x="18355" y="16205"/>
                  </a:lnTo>
                  <a:lnTo>
                    <a:pt x="18355" y="16182"/>
                  </a:lnTo>
                  <a:lnTo>
                    <a:pt x="18355" y="16145"/>
                  </a:lnTo>
                  <a:lnTo>
                    <a:pt x="18339" y="16109"/>
                  </a:lnTo>
                  <a:lnTo>
                    <a:pt x="18349" y="16109"/>
                  </a:lnTo>
                  <a:lnTo>
                    <a:pt x="18372" y="16132"/>
                  </a:lnTo>
                  <a:lnTo>
                    <a:pt x="18388" y="16159"/>
                  </a:lnTo>
                  <a:lnTo>
                    <a:pt x="18388" y="16122"/>
                  </a:lnTo>
                  <a:lnTo>
                    <a:pt x="18406" y="16102"/>
                  </a:lnTo>
                  <a:lnTo>
                    <a:pt x="18429" y="16116"/>
                  </a:lnTo>
                  <a:lnTo>
                    <a:pt x="18445" y="16116"/>
                  </a:lnTo>
                  <a:lnTo>
                    <a:pt x="18515" y="16086"/>
                  </a:lnTo>
                  <a:lnTo>
                    <a:pt x="18543" y="16079"/>
                  </a:lnTo>
                  <a:lnTo>
                    <a:pt x="18571" y="16058"/>
                  </a:lnTo>
                  <a:lnTo>
                    <a:pt x="18639" y="15975"/>
                  </a:lnTo>
                  <a:lnTo>
                    <a:pt x="18657" y="15969"/>
                  </a:lnTo>
                  <a:lnTo>
                    <a:pt x="18673" y="15975"/>
                  </a:lnTo>
                  <a:lnTo>
                    <a:pt x="18685" y="15985"/>
                  </a:lnTo>
                  <a:lnTo>
                    <a:pt x="18701" y="15998"/>
                  </a:lnTo>
                  <a:lnTo>
                    <a:pt x="18713" y="15991"/>
                  </a:lnTo>
                  <a:lnTo>
                    <a:pt x="18719" y="15975"/>
                  </a:lnTo>
                  <a:lnTo>
                    <a:pt x="18701" y="15955"/>
                  </a:lnTo>
                  <a:lnTo>
                    <a:pt x="18696" y="15925"/>
                  </a:lnTo>
                  <a:lnTo>
                    <a:pt x="18696" y="15895"/>
                  </a:lnTo>
                  <a:lnTo>
                    <a:pt x="18713" y="15888"/>
                  </a:lnTo>
                  <a:lnTo>
                    <a:pt x="18737" y="15888"/>
                  </a:lnTo>
                  <a:lnTo>
                    <a:pt x="18815" y="15844"/>
                  </a:lnTo>
                  <a:lnTo>
                    <a:pt x="18822" y="15821"/>
                  </a:lnTo>
                  <a:lnTo>
                    <a:pt x="18827" y="15792"/>
                  </a:lnTo>
                  <a:lnTo>
                    <a:pt x="18861" y="15785"/>
                  </a:lnTo>
                  <a:lnTo>
                    <a:pt x="18856" y="15764"/>
                  </a:lnTo>
                  <a:lnTo>
                    <a:pt x="18850" y="15741"/>
                  </a:lnTo>
                  <a:lnTo>
                    <a:pt x="18872" y="15711"/>
                  </a:lnTo>
                  <a:lnTo>
                    <a:pt x="18895" y="15727"/>
                  </a:lnTo>
                  <a:lnTo>
                    <a:pt x="18884" y="15691"/>
                  </a:lnTo>
                  <a:lnTo>
                    <a:pt x="18884" y="15674"/>
                  </a:lnTo>
                  <a:lnTo>
                    <a:pt x="18912" y="15661"/>
                  </a:lnTo>
                  <a:lnTo>
                    <a:pt x="18957" y="15661"/>
                  </a:lnTo>
                  <a:lnTo>
                    <a:pt x="18969" y="15645"/>
                  </a:lnTo>
                  <a:lnTo>
                    <a:pt x="19008" y="15638"/>
                  </a:lnTo>
                  <a:lnTo>
                    <a:pt x="19042" y="15631"/>
                  </a:lnTo>
                  <a:lnTo>
                    <a:pt x="19078" y="15608"/>
                  </a:lnTo>
                  <a:lnTo>
                    <a:pt x="19106" y="15571"/>
                  </a:lnTo>
                  <a:lnTo>
                    <a:pt x="19168" y="15520"/>
                  </a:lnTo>
                  <a:lnTo>
                    <a:pt x="19197" y="15477"/>
                  </a:lnTo>
                  <a:lnTo>
                    <a:pt x="19213" y="15477"/>
                  </a:lnTo>
                  <a:lnTo>
                    <a:pt x="19230" y="15484"/>
                  </a:lnTo>
                  <a:lnTo>
                    <a:pt x="19248" y="15477"/>
                  </a:lnTo>
                  <a:lnTo>
                    <a:pt x="19269" y="15447"/>
                  </a:lnTo>
                  <a:lnTo>
                    <a:pt x="19287" y="15440"/>
                  </a:lnTo>
                  <a:lnTo>
                    <a:pt x="19339" y="15396"/>
                  </a:lnTo>
                  <a:lnTo>
                    <a:pt x="19419" y="15350"/>
                  </a:lnTo>
                  <a:lnTo>
                    <a:pt x="19447" y="15360"/>
                  </a:lnTo>
                  <a:lnTo>
                    <a:pt x="19548" y="15387"/>
                  </a:lnTo>
                  <a:lnTo>
                    <a:pt x="19561" y="15396"/>
                  </a:lnTo>
                  <a:lnTo>
                    <a:pt x="19582" y="15424"/>
                  </a:lnTo>
                  <a:lnTo>
                    <a:pt x="19623" y="15337"/>
                  </a:lnTo>
                  <a:lnTo>
                    <a:pt x="19634" y="15293"/>
                  </a:lnTo>
                  <a:lnTo>
                    <a:pt x="19634" y="15270"/>
                  </a:lnTo>
                  <a:lnTo>
                    <a:pt x="19628" y="15256"/>
                  </a:lnTo>
                  <a:lnTo>
                    <a:pt x="19618" y="15249"/>
                  </a:lnTo>
                  <a:lnTo>
                    <a:pt x="19618" y="15240"/>
                  </a:lnTo>
                  <a:lnTo>
                    <a:pt x="19618" y="15233"/>
                  </a:lnTo>
                  <a:lnTo>
                    <a:pt x="19618" y="15219"/>
                  </a:lnTo>
                  <a:lnTo>
                    <a:pt x="19611" y="15197"/>
                  </a:lnTo>
                  <a:lnTo>
                    <a:pt x="19589" y="15160"/>
                  </a:lnTo>
                  <a:lnTo>
                    <a:pt x="19548" y="15109"/>
                  </a:lnTo>
                  <a:lnTo>
                    <a:pt x="19525" y="15043"/>
                  </a:lnTo>
                  <a:lnTo>
                    <a:pt x="19532" y="14962"/>
                  </a:lnTo>
                  <a:lnTo>
                    <a:pt x="19525" y="14889"/>
                  </a:lnTo>
                  <a:lnTo>
                    <a:pt x="19504" y="14845"/>
                  </a:lnTo>
                  <a:lnTo>
                    <a:pt x="19497" y="14815"/>
                  </a:lnTo>
                  <a:lnTo>
                    <a:pt x="19504" y="14808"/>
                  </a:lnTo>
                  <a:lnTo>
                    <a:pt x="19504" y="14785"/>
                  </a:lnTo>
                  <a:lnTo>
                    <a:pt x="19497" y="14742"/>
                  </a:lnTo>
                  <a:lnTo>
                    <a:pt x="19504" y="14712"/>
                  </a:lnTo>
                  <a:lnTo>
                    <a:pt x="19509" y="14705"/>
                  </a:lnTo>
                  <a:lnTo>
                    <a:pt x="19509" y="14698"/>
                  </a:lnTo>
                  <a:lnTo>
                    <a:pt x="19504" y="14689"/>
                  </a:lnTo>
                  <a:lnTo>
                    <a:pt x="19497" y="14675"/>
                  </a:lnTo>
                  <a:lnTo>
                    <a:pt x="19497" y="14668"/>
                  </a:lnTo>
                  <a:lnTo>
                    <a:pt x="19504" y="14638"/>
                  </a:lnTo>
                  <a:lnTo>
                    <a:pt x="19515" y="14624"/>
                  </a:lnTo>
                  <a:lnTo>
                    <a:pt x="19532" y="14615"/>
                  </a:lnTo>
                  <a:lnTo>
                    <a:pt x="19543" y="14601"/>
                  </a:lnTo>
                  <a:lnTo>
                    <a:pt x="19548" y="14588"/>
                  </a:lnTo>
                  <a:lnTo>
                    <a:pt x="19566" y="14484"/>
                  </a:lnTo>
                  <a:lnTo>
                    <a:pt x="19566" y="14461"/>
                  </a:lnTo>
                  <a:lnTo>
                    <a:pt x="19554" y="14447"/>
                  </a:lnTo>
                  <a:lnTo>
                    <a:pt x="19554" y="14431"/>
                  </a:lnTo>
                  <a:lnTo>
                    <a:pt x="19554" y="14395"/>
                  </a:lnTo>
                  <a:lnTo>
                    <a:pt x="19561" y="14358"/>
                  </a:lnTo>
                  <a:lnTo>
                    <a:pt x="19571" y="14321"/>
                  </a:lnTo>
                  <a:lnTo>
                    <a:pt x="19571" y="14294"/>
                  </a:lnTo>
                  <a:lnTo>
                    <a:pt x="19561" y="14257"/>
                  </a:lnTo>
                  <a:lnTo>
                    <a:pt x="19548" y="14234"/>
                  </a:lnTo>
                  <a:lnTo>
                    <a:pt x="19543" y="14234"/>
                  </a:lnTo>
                  <a:lnTo>
                    <a:pt x="19538" y="14227"/>
                  </a:lnTo>
                  <a:lnTo>
                    <a:pt x="19538" y="14220"/>
                  </a:lnTo>
                  <a:lnTo>
                    <a:pt x="19532" y="14204"/>
                  </a:lnTo>
                  <a:lnTo>
                    <a:pt x="19515" y="14190"/>
                  </a:lnTo>
                  <a:lnTo>
                    <a:pt x="19509" y="14183"/>
                  </a:lnTo>
                  <a:lnTo>
                    <a:pt x="19504" y="14167"/>
                  </a:lnTo>
                  <a:lnTo>
                    <a:pt x="19497" y="14153"/>
                  </a:lnTo>
                  <a:lnTo>
                    <a:pt x="19476" y="14124"/>
                  </a:lnTo>
                  <a:lnTo>
                    <a:pt x="19463" y="14101"/>
                  </a:lnTo>
                  <a:lnTo>
                    <a:pt x="19458" y="14087"/>
                  </a:lnTo>
                  <a:lnTo>
                    <a:pt x="19447" y="14080"/>
                  </a:lnTo>
                  <a:lnTo>
                    <a:pt x="19435" y="14050"/>
                  </a:lnTo>
                  <a:lnTo>
                    <a:pt x="19419" y="13999"/>
                  </a:lnTo>
                  <a:lnTo>
                    <a:pt x="19401" y="13963"/>
                  </a:lnTo>
                  <a:lnTo>
                    <a:pt x="19378" y="13940"/>
                  </a:lnTo>
                  <a:lnTo>
                    <a:pt x="19367" y="13926"/>
                  </a:lnTo>
                  <a:lnTo>
                    <a:pt x="19372" y="13889"/>
                  </a:lnTo>
                  <a:lnTo>
                    <a:pt x="19367" y="13836"/>
                  </a:lnTo>
                  <a:lnTo>
                    <a:pt x="19349" y="13806"/>
                  </a:lnTo>
                  <a:lnTo>
                    <a:pt x="19316" y="13779"/>
                  </a:lnTo>
                  <a:lnTo>
                    <a:pt x="19298" y="13749"/>
                  </a:lnTo>
                  <a:lnTo>
                    <a:pt x="19305" y="13719"/>
                  </a:lnTo>
                  <a:lnTo>
                    <a:pt x="19305" y="13696"/>
                  </a:lnTo>
                  <a:lnTo>
                    <a:pt x="19298" y="13682"/>
                  </a:lnTo>
                  <a:lnTo>
                    <a:pt x="19298" y="13669"/>
                  </a:lnTo>
                  <a:lnTo>
                    <a:pt x="19305" y="13659"/>
                  </a:lnTo>
                  <a:lnTo>
                    <a:pt x="19305" y="13639"/>
                  </a:lnTo>
                  <a:lnTo>
                    <a:pt x="19298" y="13602"/>
                  </a:lnTo>
                  <a:lnTo>
                    <a:pt x="19298" y="13572"/>
                  </a:lnTo>
                  <a:lnTo>
                    <a:pt x="19310" y="13542"/>
                  </a:lnTo>
                  <a:lnTo>
                    <a:pt x="19310" y="13522"/>
                  </a:lnTo>
                  <a:lnTo>
                    <a:pt x="19305" y="13485"/>
                  </a:lnTo>
                  <a:lnTo>
                    <a:pt x="19310" y="13448"/>
                  </a:lnTo>
                  <a:lnTo>
                    <a:pt x="19333" y="13395"/>
                  </a:lnTo>
                  <a:lnTo>
                    <a:pt x="19344" y="13358"/>
                  </a:lnTo>
                  <a:lnTo>
                    <a:pt x="19349" y="13322"/>
                  </a:lnTo>
                  <a:lnTo>
                    <a:pt x="19378" y="13292"/>
                  </a:lnTo>
                  <a:lnTo>
                    <a:pt x="19452" y="13248"/>
                  </a:lnTo>
                  <a:lnTo>
                    <a:pt x="19492" y="13218"/>
                  </a:lnTo>
                  <a:lnTo>
                    <a:pt x="19497" y="13198"/>
                  </a:lnTo>
                  <a:lnTo>
                    <a:pt x="19515" y="13191"/>
                  </a:lnTo>
                  <a:lnTo>
                    <a:pt x="19548" y="13191"/>
                  </a:lnTo>
                  <a:lnTo>
                    <a:pt x="19566" y="13191"/>
                  </a:lnTo>
                  <a:lnTo>
                    <a:pt x="19571" y="13175"/>
                  </a:lnTo>
                  <a:lnTo>
                    <a:pt x="19595" y="13175"/>
                  </a:lnTo>
                  <a:lnTo>
                    <a:pt x="19628" y="13191"/>
                  </a:lnTo>
                  <a:lnTo>
                    <a:pt x="19651" y="13181"/>
                  </a:lnTo>
                  <a:lnTo>
                    <a:pt x="19662" y="13154"/>
                  </a:lnTo>
                  <a:lnTo>
                    <a:pt x="19680" y="13138"/>
                  </a:lnTo>
                  <a:lnTo>
                    <a:pt x="19708" y="13124"/>
                  </a:lnTo>
                  <a:lnTo>
                    <a:pt x="19737" y="13124"/>
                  </a:lnTo>
                  <a:lnTo>
                    <a:pt x="19760" y="13138"/>
                  </a:lnTo>
                  <a:lnTo>
                    <a:pt x="19793" y="13138"/>
                  </a:lnTo>
                  <a:lnTo>
                    <a:pt x="19845" y="13124"/>
                  </a:lnTo>
                  <a:lnTo>
                    <a:pt x="19879" y="13108"/>
                  </a:lnTo>
                  <a:lnTo>
                    <a:pt x="19895" y="13087"/>
                  </a:lnTo>
                  <a:lnTo>
                    <a:pt x="19923" y="13080"/>
                  </a:lnTo>
                  <a:lnTo>
                    <a:pt x="19964" y="13080"/>
                  </a:lnTo>
                  <a:lnTo>
                    <a:pt x="20065" y="13044"/>
                  </a:lnTo>
                  <a:lnTo>
                    <a:pt x="20230" y="12977"/>
                  </a:lnTo>
                  <a:lnTo>
                    <a:pt x="20357" y="12940"/>
                  </a:lnTo>
                  <a:lnTo>
                    <a:pt x="20453" y="12947"/>
                  </a:lnTo>
                  <a:lnTo>
                    <a:pt x="20520" y="12961"/>
                  </a:lnTo>
                  <a:lnTo>
                    <a:pt x="20572" y="12984"/>
                  </a:lnTo>
                  <a:lnTo>
                    <a:pt x="20623" y="13021"/>
                  </a:lnTo>
                  <a:lnTo>
                    <a:pt x="20675" y="13064"/>
                  </a:lnTo>
                  <a:lnTo>
                    <a:pt x="20760" y="13094"/>
                  </a:lnTo>
                  <a:lnTo>
                    <a:pt x="20873" y="13108"/>
                  </a:lnTo>
                  <a:lnTo>
                    <a:pt x="20969" y="13138"/>
                  </a:lnTo>
                  <a:lnTo>
                    <a:pt x="21055" y="13181"/>
                  </a:lnTo>
                  <a:lnTo>
                    <a:pt x="21135" y="13211"/>
                  </a:lnTo>
                  <a:lnTo>
                    <a:pt x="21202" y="13218"/>
                  </a:lnTo>
                  <a:lnTo>
                    <a:pt x="21243" y="13211"/>
                  </a:lnTo>
                  <a:lnTo>
                    <a:pt x="21248" y="13198"/>
                  </a:lnTo>
                  <a:lnTo>
                    <a:pt x="21277" y="13168"/>
                  </a:lnTo>
                  <a:lnTo>
                    <a:pt x="21328" y="13138"/>
                  </a:lnTo>
                  <a:lnTo>
                    <a:pt x="21362" y="13108"/>
                  </a:lnTo>
                  <a:lnTo>
                    <a:pt x="21373" y="13094"/>
                  </a:lnTo>
                  <a:lnTo>
                    <a:pt x="21380" y="13057"/>
                  </a:lnTo>
                  <a:lnTo>
                    <a:pt x="21373" y="13021"/>
                  </a:lnTo>
                  <a:lnTo>
                    <a:pt x="21362" y="12984"/>
                  </a:lnTo>
                  <a:lnTo>
                    <a:pt x="21339" y="12954"/>
                  </a:lnTo>
                  <a:lnTo>
                    <a:pt x="21328" y="12924"/>
                  </a:lnTo>
                  <a:lnTo>
                    <a:pt x="21323" y="12887"/>
                  </a:lnTo>
                  <a:lnTo>
                    <a:pt x="21351" y="12837"/>
                  </a:lnTo>
                  <a:lnTo>
                    <a:pt x="21351" y="12793"/>
                  </a:lnTo>
                  <a:lnTo>
                    <a:pt x="21344" y="12740"/>
                  </a:lnTo>
                  <a:lnTo>
                    <a:pt x="21339" y="12697"/>
                  </a:lnTo>
                  <a:lnTo>
                    <a:pt x="21344" y="12630"/>
                  </a:lnTo>
                  <a:lnTo>
                    <a:pt x="21390" y="12513"/>
                  </a:lnTo>
                  <a:lnTo>
                    <a:pt x="21396" y="12483"/>
                  </a:lnTo>
                  <a:lnTo>
                    <a:pt x="21390" y="12462"/>
                  </a:lnTo>
                  <a:lnTo>
                    <a:pt x="21385" y="12455"/>
                  </a:lnTo>
                  <a:lnTo>
                    <a:pt x="21367" y="12446"/>
                  </a:lnTo>
                  <a:lnTo>
                    <a:pt x="21362" y="12439"/>
                  </a:lnTo>
                  <a:lnTo>
                    <a:pt x="21357" y="12426"/>
                  </a:lnTo>
                  <a:lnTo>
                    <a:pt x="21362" y="12409"/>
                  </a:lnTo>
                  <a:lnTo>
                    <a:pt x="21351" y="12373"/>
                  </a:lnTo>
                  <a:lnTo>
                    <a:pt x="21323" y="12322"/>
                  </a:lnTo>
                  <a:lnTo>
                    <a:pt x="21310" y="12256"/>
                  </a:lnTo>
                  <a:lnTo>
                    <a:pt x="21323" y="12182"/>
                  </a:lnTo>
                  <a:lnTo>
                    <a:pt x="21334" y="12138"/>
                  </a:lnTo>
                  <a:lnTo>
                    <a:pt x="21357" y="12108"/>
                  </a:lnTo>
                  <a:lnTo>
                    <a:pt x="21351" y="12088"/>
                  </a:lnTo>
                  <a:lnTo>
                    <a:pt x="21328" y="12065"/>
                  </a:lnTo>
                  <a:lnTo>
                    <a:pt x="21316" y="12035"/>
                  </a:lnTo>
                  <a:lnTo>
                    <a:pt x="21305" y="11984"/>
                  </a:lnTo>
                  <a:lnTo>
                    <a:pt x="21316" y="11955"/>
                  </a:lnTo>
                  <a:lnTo>
                    <a:pt x="21339" y="11925"/>
                  </a:lnTo>
                  <a:lnTo>
                    <a:pt x="21357" y="11904"/>
                  </a:lnTo>
                  <a:lnTo>
                    <a:pt x="21357" y="11888"/>
                  </a:lnTo>
                  <a:lnTo>
                    <a:pt x="21344" y="11867"/>
                  </a:lnTo>
                  <a:lnTo>
                    <a:pt x="21328" y="11837"/>
                  </a:lnTo>
                  <a:lnTo>
                    <a:pt x="21316" y="11808"/>
                  </a:lnTo>
                  <a:lnTo>
                    <a:pt x="21323" y="11778"/>
                  </a:lnTo>
                  <a:lnTo>
                    <a:pt x="21310" y="11748"/>
                  </a:lnTo>
                  <a:lnTo>
                    <a:pt x="21287" y="11711"/>
                  </a:lnTo>
                  <a:lnTo>
                    <a:pt x="21282" y="11667"/>
                  </a:lnTo>
                  <a:lnTo>
                    <a:pt x="21287" y="11624"/>
                  </a:lnTo>
                  <a:lnTo>
                    <a:pt x="21287" y="11594"/>
                  </a:lnTo>
                  <a:lnTo>
                    <a:pt x="21282" y="11573"/>
                  </a:lnTo>
                  <a:lnTo>
                    <a:pt x="21287" y="11550"/>
                  </a:lnTo>
                  <a:lnTo>
                    <a:pt x="21310" y="11507"/>
                  </a:lnTo>
                  <a:lnTo>
                    <a:pt x="21334" y="11440"/>
                  </a:lnTo>
                  <a:lnTo>
                    <a:pt x="21339" y="11256"/>
                  </a:lnTo>
                  <a:lnTo>
                    <a:pt x="21385" y="11153"/>
                  </a:lnTo>
                  <a:lnTo>
                    <a:pt x="21401" y="11058"/>
                  </a:lnTo>
                  <a:lnTo>
                    <a:pt x="21424" y="10985"/>
                  </a:lnTo>
                  <a:lnTo>
                    <a:pt x="21447" y="10939"/>
                  </a:lnTo>
                  <a:lnTo>
                    <a:pt x="21493" y="10888"/>
                  </a:lnTo>
                  <a:lnTo>
                    <a:pt x="21538" y="10838"/>
                  </a:lnTo>
                  <a:lnTo>
                    <a:pt x="21589" y="10778"/>
                  </a:lnTo>
                  <a:lnTo>
                    <a:pt x="21600" y="10682"/>
                  </a:lnTo>
                  <a:lnTo>
                    <a:pt x="21584" y="10587"/>
                  </a:lnTo>
                  <a:lnTo>
                    <a:pt x="21561" y="10491"/>
                  </a:lnTo>
                  <a:lnTo>
                    <a:pt x="21515" y="10417"/>
                  </a:lnTo>
                  <a:lnTo>
                    <a:pt x="21453" y="10337"/>
                  </a:lnTo>
                  <a:lnTo>
                    <a:pt x="21390" y="10270"/>
                  </a:lnTo>
                  <a:lnTo>
                    <a:pt x="21328" y="10197"/>
                  </a:lnTo>
                  <a:lnTo>
                    <a:pt x="21259" y="10130"/>
                  </a:lnTo>
                  <a:lnTo>
                    <a:pt x="21191" y="10029"/>
                  </a:lnTo>
                  <a:lnTo>
                    <a:pt x="21124" y="9910"/>
                  </a:lnTo>
                  <a:lnTo>
                    <a:pt x="21072" y="9792"/>
                  </a:lnTo>
                  <a:lnTo>
                    <a:pt x="21032" y="9675"/>
                  </a:lnTo>
                  <a:lnTo>
                    <a:pt x="21003" y="9558"/>
                  </a:lnTo>
                  <a:lnTo>
                    <a:pt x="20982" y="9462"/>
                  </a:lnTo>
                  <a:lnTo>
                    <a:pt x="20936" y="9278"/>
                  </a:lnTo>
                  <a:lnTo>
                    <a:pt x="20902" y="9154"/>
                  </a:lnTo>
                  <a:lnTo>
                    <a:pt x="20873" y="9043"/>
                  </a:lnTo>
                  <a:lnTo>
                    <a:pt x="20850" y="8926"/>
                  </a:lnTo>
                  <a:lnTo>
                    <a:pt x="20845" y="8844"/>
                  </a:lnTo>
                  <a:lnTo>
                    <a:pt x="20840" y="8763"/>
                  </a:lnTo>
                  <a:lnTo>
                    <a:pt x="20845" y="8676"/>
                  </a:lnTo>
                  <a:lnTo>
                    <a:pt x="20850" y="8602"/>
                  </a:lnTo>
                  <a:lnTo>
                    <a:pt x="20868" y="8522"/>
                  </a:lnTo>
                  <a:lnTo>
                    <a:pt x="20879" y="8462"/>
                  </a:lnTo>
                  <a:lnTo>
                    <a:pt x="20884" y="8382"/>
                  </a:lnTo>
                  <a:lnTo>
                    <a:pt x="20884" y="8285"/>
                  </a:lnTo>
                  <a:lnTo>
                    <a:pt x="20879" y="8191"/>
                  </a:lnTo>
                  <a:lnTo>
                    <a:pt x="20856" y="8072"/>
                  </a:lnTo>
                  <a:lnTo>
                    <a:pt x="20840" y="7977"/>
                  </a:lnTo>
                  <a:lnTo>
                    <a:pt x="20811" y="7867"/>
                  </a:lnTo>
                  <a:lnTo>
                    <a:pt x="20765" y="7750"/>
                  </a:lnTo>
                  <a:lnTo>
                    <a:pt x="20703" y="7580"/>
                  </a:lnTo>
                  <a:lnTo>
                    <a:pt x="20657" y="7447"/>
                  </a:lnTo>
                  <a:lnTo>
                    <a:pt x="20612" y="7329"/>
                  </a:lnTo>
                  <a:lnTo>
                    <a:pt x="20572" y="7205"/>
                  </a:lnTo>
                  <a:lnTo>
                    <a:pt x="20538" y="7072"/>
                  </a:lnTo>
                  <a:lnTo>
                    <a:pt x="20515" y="6941"/>
                  </a:lnTo>
                  <a:lnTo>
                    <a:pt x="20509" y="6831"/>
                  </a:lnTo>
                  <a:lnTo>
                    <a:pt x="20504" y="6711"/>
                  </a:lnTo>
                  <a:lnTo>
                    <a:pt x="20515" y="6610"/>
                  </a:lnTo>
                  <a:lnTo>
                    <a:pt x="20515" y="6521"/>
                  </a:lnTo>
                  <a:lnTo>
                    <a:pt x="20520" y="6417"/>
                  </a:lnTo>
                  <a:lnTo>
                    <a:pt x="20532" y="6330"/>
                  </a:lnTo>
                  <a:lnTo>
                    <a:pt x="20548" y="6233"/>
                  </a:lnTo>
                  <a:lnTo>
                    <a:pt x="20572" y="6153"/>
                  </a:lnTo>
                  <a:lnTo>
                    <a:pt x="20600" y="6102"/>
                  </a:lnTo>
                  <a:lnTo>
                    <a:pt x="20623" y="6066"/>
                  </a:lnTo>
                  <a:lnTo>
                    <a:pt x="20634" y="6006"/>
                  </a:lnTo>
                  <a:lnTo>
                    <a:pt x="20634" y="5919"/>
                  </a:lnTo>
                  <a:lnTo>
                    <a:pt x="20657" y="5875"/>
                  </a:lnTo>
                  <a:lnTo>
                    <a:pt x="20685" y="5829"/>
                  </a:lnTo>
                  <a:lnTo>
                    <a:pt x="20726" y="5785"/>
                  </a:lnTo>
                  <a:lnTo>
                    <a:pt x="20776" y="5742"/>
                  </a:lnTo>
                  <a:lnTo>
                    <a:pt x="20845" y="5682"/>
                  </a:lnTo>
                  <a:lnTo>
                    <a:pt x="20897" y="5625"/>
                  </a:lnTo>
                  <a:lnTo>
                    <a:pt x="20959" y="5572"/>
                  </a:lnTo>
                  <a:lnTo>
                    <a:pt x="20998" y="5535"/>
                  </a:lnTo>
                  <a:lnTo>
                    <a:pt x="21032" y="5484"/>
                  </a:lnTo>
                  <a:lnTo>
                    <a:pt x="21078" y="5434"/>
                  </a:lnTo>
                  <a:lnTo>
                    <a:pt x="21106" y="5360"/>
                  </a:lnTo>
                  <a:lnTo>
                    <a:pt x="21129" y="5287"/>
                  </a:lnTo>
                  <a:lnTo>
                    <a:pt x="21158" y="5227"/>
                  </a:lnTo>
                  <a:lnTo>
                    <a:pt x="21209" y="5177"/>
                  </a:lnTo>
                  <a:lnTo>
                    <a:pt x="21243" y="5140"/>
                  </a:lnTo>
                  <a:lnTo>
                    <a:pt x="21277" y="5087"/>
                  </a:lnTo>
                  <a:lnTo>
                    <a:pt x="21300" y="5020"/>
                  </a:lnTo>
                  <a:lnTo>
                    <a:pt x="21310" y="4933"/>
                  </a:lnTo>
                  <a:lnTo>
                    <a:pt x="21328" y="4853"/>
                  </a:lnTo>
                  <a:lnTo>
                    <a:pt x="21357" y="4793"/>
                  </a:lnTo>
                  <a:lnTo>
                    <a:pt x="21390" y="4742"/>
                  </a:lnTo>
                  <a:lnTo>
                    <a:pt x="21413" y="4699"/>
                  </a:lnTo>
                  <a:lnTo>
                    <a:pt x="21429" y="4646"/>
                  </a:lnTo>
                  <a:lnTo>
                    <a:pt x="21424" y="4595"/>
                  </a:lnTo>
                  <a:lnTo>
                    <a:pt x="21413" y="4558"/>
                  </a:lnTo>
                  <a:lnTo>
                    <a:pt x="21396" y="4529"/>
                  </a:lnTo>
                  <a:lnTo>
                    <a:pt x="21362" y="4515"/>
                  </a:lnTo>
                  <a:lnTo>
                    <a:pt x="21323" y="4506"/>
                  </a:lnTo>
                  <a:lnTo>
                    <a:pt x="21300" y="4506"/>
                  </a:lnTo>
                  <a:lnTo>
                    <a:pt x="21271" y="4506"/>
                  </a:lnTo>
                  <a:lnTo>
                    <a:pt x="21254" y="4485"/>
                  </a:lnTo>
                  <a:lnTo>
                    <a:pt x="21231" y="4432"/>
                  </a:lnTo>
                  <a:lnTo>
                    <a:pt x="21220" y="4375"/>
                  </a:lnTo>
                  <a:lnTo>
                    <a:pt x="21215" y="4315"/>
                  </a:lnTo>
                  <a:lnTo>
                    <a:pt x="21215" y="4285"/>
                  </a:lnTo>
                  <a:lnTo>
                    <a:pt x="21197" y="4235"/>
                  </a:lnTo>
                  <a:lnTo>
                    <a:pt x="21174" y="4198"/>
                  </a:lnTo>
                  <a:lnTo>
                    <a:pt x="21152" y="4168"/>
                  </a:lnTo>
                  <a:lnTo>
                    <a:pt x="21106" y="4131"/>
                  </a:lnTo>
                  <a:lnTo>
                    <a:pt x="21060" y="4101"/>
                  </a:lnTo>
                  <a:lnTo>
                    <a:pt x="21021" y="4094"/>
                  </a:lnTo>
                  <a:lnTo>
                    <a:pt x="20975" y="4065"/>
                  </a:lnTo>
                  <a:lnTo>
                    <a:pt x="20959" y="4044"/>
                  </a:lnTo>
                  <a:lnTo>
                    <a:pt x="20953" y="4000"/>
                  </a:lnTo>
                  <a:lnTo>
                    <a:pt x="20953" y="3947"/>
                  </a:lnTo>
                  <a:lnTo>
                    <a:pt x="20964" y="3897"/>
                  </a:lnTo>
                  <a:lnTo>
                    <a:pt x="20959" y="3860"/>
                  </a:lnTo>
                  <a:lnTo>
                    <a:pt x="20884" y="3816"/>
                  </a:lnTo>
                  <a:lnTo>
                    <a:pt x="20799" y="3780"/>
                  </a:lnTo>
                  <a:lnTo>
                    <a:pt x="20641" y="3743"/>
                  </a:lnTo>
                  <a:lnTo>
                    <a:pt x="20509" y="3734"/>
                  </a:lnTo>
                  <a:lnTo>
                    <a:pt x="20362" y="3750"/>
                  </a:lnTo>
                  <a:lnTo>
                    <a:pt x="20220" y="3727"/>
                  </a:lnTo>
                  <a:lnTo>
                    <a:pt x="20202" y="3734"/>
                  </a:lnTo>
                  <a:lnTo>
                    <a:pt x="20191" y="3750"/>
                  </a:lnTo>
                  <a:lnTo>
                    <a:pt x="20163" y="3823"/>
                  </a:lnTo>
                  <a:lnTo>
                    <a:pt x="20117" y="3853"/>
                  </a:lnTo>
                  <a:lnTo>
                    <a:pt x="20106" y="3881"/>
                  </a:lnTo>
                  <a:lnTo>
                    <a:pt x="20151" y="3947"/>
                  </a:lnTo>
                  <a:lnTo>
                    <a:pt x="20248" y="4110"/>
                  </a:lnTo>
                  <a:lnTo>
                    <a:pt x="20277" y="4087"/>
                  </a:lnTo>
                  <a:lnTo>
                    <a:pt x="20305" y="4161"/>
                  </a:lnTo>
                  <a:lnTo>
                    <a:pt x="20300" y="4212"/>
                  </a:lnTo>
                  <a:lnTo>
                    <a:pt x="20277" y="4271"/>
                  </a:lnTo>
                  <a:lnTo>
                    <a:pt x="20259" y="4301"/>
                  </a:lnTo>
                  <a:lnTo>
                    <a:pt x="20202" y="4331"/>
                  </a:lnTo>
                  <a:lnTo>
                    <a:pt x="20158" y="4331"/>
                  </a:lnTo>
                  <a:lnTo>
                    <a:pt x="20158" y="4382"/>
                  </a:lnTo>
                  <a:lnTo>
                    <a:pt x="20186" y="4425"/>
                  </a:lnTo>
                  <a:lnTo>
                    <a:pt x="20186" y="4448"/>
                  </a:lnTo>
                  <a:lnTo>
                    <a:pt x="20186" y="4478"/>
                  </a:lnTo>
                  <a:lnTo>
                    <a:pt x="20179" y="4485"/>
                  </a:lnTo>
                  <a:lnTo>
                    <a:pt x="20174" y="4499"/>
                  </a:lnTo>
                  <a:lnTo>
                    <a:pt x="20163" y="4515"/>
                  </a:lnTo>
                  <a:lnTo>
                    <a:pt x="20140" y="4522"/>
                  </a:lnTo>
                  <a:lnTo>
                    <a:pt x="20083" y="4499"/>
                  </a:lnTo>
                  <a:lnTo>
                    <a:pt x="20037" y="4485"/>
                  </a:lnTo>
                  <a:lnTo>
                    <a:pt x="20026" y="4395"/>
                  </a:lnTo>
                  <a:lnTo>
                    <a:pt x="20037" y="4359"/>
                  </a:lnTo>
                  <a:lnTo>
                    <a:pt x="20049" y="4352"/>
                  </a:lnTo>
                  <a:lnTo>
                    <a:pt x="20055" y="4331"/>
                  </a:lnTo>
                  <a:lnTo>
                    <a:pt x="20021" y="4278"/>
                  </a:lnTo>
                  <a:lnTo>
                    <a:pt x="19998" y="4258"/>
                  </a:lnTo>
                  <a:lnTo>
                    <a:pt x="19980" y="4228"/>
                  </a:lnTo>
                  <a:lnTo>
                    <a:pt x="19975" y="4205"/>
                  </a:lnTo>
                  <a:lnTo>
                    <a:pt x="19952" y="4212"/>
                  </a:lnTo>
                  <a:lnTo>
                    <a:pt x="19861" y="4271"/>
                  </a:lnTo>
                  <a:lnTo>
                    <a:pt x="19845" y="4315"/>
                  </a:lnTo>
                  <a:lnTo>
                    <a:pt x="19827" y="4285"/>
                  </a:lnTo>
                  <a:lnTo>
                    <a:pt x="19724" y="4432"/>
                  </a:lnTo>
                  <a:lnTo>
                    <a:pt x="19674" y="4485"/>
                  </a:lnTo>
                  <a:lnTo>
                    <a:pt x="19634" y="4478"/>
                  </a:lnTo>
                  <a:lnTo>
                    <a:pt x="19577" y="4462"/>
                  </a:lnTo>
                  <a:lnTo>
                    <a:pt x="19515" y="4469"/>
                  </a:lnTo>
                  <a:lnTo>
                    <a:pt x="19468" y="4462"/>
                  </a:lnTo>
                  <a:lnTo>
                    <a:pt x="19452" y="4469"/>
                  </a:lnTo>
                  <a:lnTo>
                    <a:pt x="19412" y="4506"/>
                  </a:lnTo>
                  <a:lnTo>
                    <a:pt x="19362" y="4515"/>
                  </a:lnTo>
                  <a:lnTo>
                    <a:pt x="19321" y="4565"/>
                  </a:lnTo>
                  <a:lnTo>
                    <a:pt x="19287" y="4616"/>
                  </a:lnTo>
                  <a:lnTo>
                    <a:pt x="19287" y="4706"/>
                  </a:lnTo>
                  <a:lnTo>
                    <a:pt x="19264" y="4719"/>
                  </a:lnTo>
                  <a:lnTo>
                    <a:pt x="19230" y="4676"/>
                  </a:lnTo>
                  <a:lnTo>
                    <a:pt x="19213" y="4669"/>
                  </a:lnTo>
                  <a:lnTo>
                    <a:pt x="19202" y="4683"/>
                  </a:lnTo>
                  <a:lnTo>
                    <a:pt x="19168" y="4689"/>
                  </a:lnTo>
                  <a:lnTo>
                    <a:pt x="19145" y="4689"/>
                  </a:lnTo>
                  <a:lnTo>
                    <a:pt x="19122" y="4712"/>
                  </a:lnTo>
                  <a:lnTo>
                    <a:pt x="19117" y="4712"/>
                  </a:lnTo>
                  <a:lnTo>
                    <a:pt x="19037" y="4706"/>
                  </a:lnTo>
                  <a:lnTo>
                    <a:pt x="19021" y="4706"/>
                  </a:lnTo>
                  <a:lnTo>
                    <a:pt x="18992" y="4706"/>
                  </a:lnTo>
                  <a:lnTo>
                    <a:pt x="18998" y="4683"/>
                  </a:lnTo>
                  <a:lnTo>
                    <a:pt x="19003" y="4669"/>
                  </a:lnTo>
                  <a:lnTo>
                    <a:pt x="19042" y="4646"/>
                  </a:lnTo>
                  <a:lnTo>
                    <a:pt x="19060" y="4632"/>
                  </a:lnTo>
                  <a:lnTo>
                    <a:pt x="19088" y="4639"/>
                  </a:lnTo>
                  <a:lnTo>
                    <a:pt x="19106" y="4609"/>
                  </a:lnTo>
                  <a:lnTo>
                    <a:pt x="19094" y="4558"/>
                  </a:lnTo>
                  <a:lnTo>
                    <a:pt x="19060" y="4515"/>
                  </a:lnTo>
                  <a:lnTo>
                    <a:pt x="19065" y="4469"/>
                  </a:lnTo>
                  <a:lnTo>
                    <a:pt x="19071" y="4425"/>
                  </a:lnTo>
                  <a:lnTo>
                    <a:pt x="19078" y="4418"/>
                  </a:lnTo>
                  <a:lnTo>
                    <a:pt x="19083" y="4405"/>
                  </a:lnTo>
                  <a:lnTo>
                    <a:pt x="19071" y="4388"/>
                  </a:lnTo>
                  <a:lnTo>
                    <a:pt x="19049" y="4388"/>
                  </a:lnTo>
                  <a:lnTo>
                    <a:pt x="19049" y="4375"/>
                  </a:lnTo>
                  <a:lnTo>
                    <a:pt x="19060" y="4368"/>
                  </a:lnTo>
                  <a:lnTo>
                    <a:pt x="19145" y="4338"/>
                  </a:lnTo>
                  <a:lnTo>
                    <a:pt x="19168" y="4322"/>
                  </a:lnTo>
                  <a:lnTo>
                    <a:pt x="19111" y="4322"/>
                  </a:lnTo>
                  <a:lnTo>
                    <a:pt x="19042" y="4331"/>
                  </a:lnTo>
                  <a:lnTo>
                    <a:pt x="18980" y="4382"/>
                  </a:lnTo>
                  <a:lnTo>
                    <a:pt x="18861" y="4485"/>
                  </a:lnTo>
                  <a:lnTo>
                    <a:pt x="18804" y="4552"/>
                  </a:lnTo>
                  <a:lnTo>
                    <a:pt x="18822" y="4542"/>
                  </a:lnTo>
                  <a:lnTo>
                    <a:pt x="18843" y="4552"/>
                  </a:lnTo>
                  <a:lnTo>
                    <a:pt x="18866" y="4595"/>
                  </a:lnTo>
                  <a:lnTo>
                    <a:pt x="18884" y="4602"/>
                  </a:lnTo>
                  <a:lnTo>
                    <a:pt x="18872" y="4632"/>
                  </a:lnTo>
                  <a:lnTo>
                    <a:pt x="18843" y="4662"/>
                  </a:lnTo>
                  <a:lnTo>
                    <a:pt x="18827" y="4676"/>
                  </a:lnTo>
                  <a:lnTo>
                    <a:pt x="18815" y="4683"/>
                  </a:lnTo>
                  <a:lnTo>
                    <a:pt x="18804" y="4676"/>
                  </a:lnTo>
                  <a:lnTo>
                    <a:pt x="18786" y="4669"/>
                  </a:lnTo>
                  <a:lnTo>
                    <a:pt x="18793" y="4646"/>
                  </a:lnTo>
                  <a:lnTo>
                    <a:pt x="18804" y="4625"/>
                  </a:lnTo>
                  <a:lnTo>
                    <a:pt x="18770" y="4588"/>
                  </a:lnTo>
                  <a:lnTo>
                    <a:pt x="18758" y="4588"/>
                  </a:lnTo>
                  <a:lnTo>
                    <a:pt x="18747" y="4588"/>
                  </a:lnTo>
                  <a:lnTo>
                    <a:pt x="18680" y="4625"/>
                  </a:lnTo>
                  <a:lnTo>
                    <a:pt x="18634" y="4669"/>
                  </a:lnTo>
                  <a:lnTo>
                    <a:pt x="18587" y="4689"/>
                  </a:lnTo>
                  <a:lnTo>
                    <a:pt x="18543" y="4699"/>
                  </a:lnTo>
                  <a:lnTo>
                    <a:pt x="18520" y="4719"/>
                  </a:lnTo>
                  <a:lnTo>
                    <a:pt x="18474" y="4772"/>
                  </a:lnTo>
                  <a:lnTo>
                    <a:pt x="18440" y="4793"/>
                  </a:lnTo>
                  <a:lnTo>
                    <a:pt x="18388" y="4853"/>
                  </a:lnTo>
                  <a:lnTo>
                    <a:pt x="18253" y="4956"/>
                  </a:lnTo>
                  <a:lnTo>
                    <a:pt x="18213" y="4970"/>
                  </a:lnTo>
                  <a:lnTo>
                    <a:pt x="18197" y="4963"/>
                  </a:lnTo>
                  <a:lnTo>
                    <a:pt x="18179" y="4947"/>
                  </a:lnTo>
                  <a:lnTo>
                    <a:pt x="18168" y="4963"/>
                  </a:lnTo>
                  <a:lnTo>
                    <a:pt x="18179" y="4984"/>
                  </a:lnTo>
                  <a:lnTo>
                    <a:pt x="18207" y="5030"/>
                  </a:lnTo>
                  <a:lnTo>
                    <a:pt x="18197" y="5057"/>
                  </a:lnTo>
                  <a:lnTo>
                    <a:pt x="18161" y="5050"/>
                  </a:lnTo>
                  <a:lnTo>
                    <a:pt x="18094" y="5073"/>
                  </a:lnTo>
                  <a:lnTo>
                    <a:pt x="18019" y="5110"/>
                  </a:lnTo>
                  <a:lnTo>
                    <a:pt x="18026" y="5147"/>
                  </a:lnTo>
                  <a:lnTo>
                    <a:pt x="18031" y="5177"/>
                  </a:lnTo>
                  <a:lnTo>
                    <a:pt x="18019" y="5227"/>
                  </a:lnTo>
                  <a:lnTo>
                    <a:pt x="18008" y="5271"/>
                  </a:lnTo>
                  <a:lnTo>
                    <a:pt x="18003" y="5381"/>
                  </a:lnTo>
                  <a:lnTo>
                    <a:pt x="17991" y="5418"/>
                  </a:lnTo>
                  <a:lnTo>
                    <a:pt x="17962" y="5441"/>
                  </a:lnTo>
                  <a:lnTo>
                    <a:pt x="17809" y="5498"/>
                  </a:lnTo>
                  <a:lnTo>
                    <a:pt x="17781" y="5507"/>
                  </a:lnTo>
                  <a:lnTo>
                    <a:pt x="17770" y="5514"/>
                  </a:lnTo>
                  <a:lnTo>
                    <a:pt x="17763" y="5507"/>
                  </a:lnTo>
                  <a:lnTo>
                    <a:pt x="17735" y="5491"/>
                  </a:lnTo>
                  <a:lnTo>
                    <a:pt x="17690" y="5491"/>
                  </a:lnTo>
                  <a:lnTo>
                    <a:pt x="17673" y="5491"/>
                  </a:lnTo>
                  <a:lnTo>
                    <a:pt x="17657" y="5471"/>
                  </a:lnTo>
                  <a:lnTo>
                    <a:pt x="17628" y="5418"/>
                  </a:lnTo>
                  <a:lnTo>
                    <a:pt x="17587" y="5324"/>
                  </a:lnTo>
                  <a:lnTo>
                    <a:pt x="17507" y="5278"/>
                  </a:lnTo>
                  <a:lnTo>
                    <a:pt x="17468" y="5241"/>
                  </a:lnTo>
                  <a:lnTo>
                    <a:pt x="17463" y="5213"/>
                  </a:lnTo>
                  <a:lnTo>
                    <a:pt x="17468" y="5177"/>
                  </a:lnTo>
                  <a:lnTo>
                    <a:pt x="17548" y="5073"/>
                  </a:lnTo>
                  <a:lnTo>
                    <a:pt x="17577" y="5036"/>
                  </a:lnTo>
                  <a:lnTo>
                    <a:pt x="17696" y="5007"/>
                  </a:lnTo>
                  <a:lnTo>
                    <a:pt x="17742" y="5000"/>
                  </a:lnTo>
                  <a:lnTo>
                    <a:pt x="17792" y="4984"/>
                  </a:lnTo>
                  <a:lnTo>
                    <a:pt x="17786" y="4926"/>
                  </a:lnTo>
                  <a:lnTo>
                    <a:pt x="17742" y="4853"/>
                  </a:lnTo>
                  <a:lnTo>
                    <a:pt x="17685" y="4763"/>
                  </a:lnTo>
                  <a:lnTo>
                    <a:pt x="17633" y="4676"/>
                  </a:lnTo>
                  <a:lnTo>
                    <a:pt x="17564" y="4639"/>
                  </a:lnTo>
                  <a:lnTo>
                    <a:pt x="17486" y="4625"/>
                  </a:lnTo>
                  <a:lnTo>
                    <a:pt x="17321" y="4646"/>
                  </a:lnTo>
                  <a:lnTo>
                    <a:pt x="17298" y="4639"/>
                  </a:lnTo>
                  <a:lnTo>
                    <a:pt x="17195" y="4572"/>
                  </a:lnTo>
                  <a:lnTo>
                    <a:pt x="17184" y="4572"/>
                  </a:lnTo>
                  <a:lnTo>
                    <a:pt x="17166" y="4579"/>
                  </a:lnTo>
                  <a:lnTo>
                    <a:pt x="17173" y="4595"/>
                  </a:lnTo>
                  <a:lnTo>
                    <a:pt x="17179" y="4609"/>
                  </a:lnTo>
                  <a:lnTo>
                    <a:pt x="17321" y="4756"/>
                  </a:lnTo>
                  <a:lnTo>
                    <a:pt x="17326" y="4793"/>
                  </a:lnTo>
                  <a:lnTo>
                    <a:pt x="17332" y="4837"/>
                  </a:lnTo>
                  <a:lnTo>
                    <a:pt x="17326" y="4859"/>
                  </a:lnTo>
                  <a:lnTo>
                    <a:pt x="17332" y="4882"/>
                  </a:lnTo>
                  <a:lnTo>
                    <a:pt x="17332" y="4919"/>
                  </a:lnTo>
                  <a:lnTo>
                    <a:pt x="17298" y="5080"/>
                  </a:lnTo>
                  <a:lnTo>
                    <a:pt x="17264" y="5197"/>
                  </a:lnTo>
                  <a:lnTo>
                    <a:pt x="17252" y="5257"/>
                  </a:lnTo>
                  <a:lnTo>
                    <a:pt x="17246" y="5294"/>
                  </a:lnTo>
                  <a:lnTo>
                    <a:pt x="17264" y="5324"/>
                  </a:lnTo>
                  <a:lnTo>
                    <a:pt x="17303" y="5337"/>
                  </a:lnTo>
                  <a:lnTo>
                    <a:pt x="17344" y="5367"/>
                  </a:lnTo>
                  <a:lnTo>
                    <a:pt x="17365" y="5418"/>
                  </a:lnTo>
                  <a:lnTo>
                    <a:pt x="17372" y="5448"/>
                  </a:lnTo>
                  <a:lnTo>
                    <a:pt x="17372" y="5521"/>
                  </a:lnTo>
                  <a:lnTo>
                    <a:pt x="17383" y="5588"/>
                  </a:lnTo>
                  <a:lnTo>
                    <a:pt x="17349" y="5682"/>
                  </a:lnTo>
                  <a:lnTo>
                    <a:pt x="17332" y="5719"/>
                  </a:lnTo>
                  <a:lnTo>
                    <a:pt x="17308" y="5802"/>
                  </a:lnTo>
                  <a:lnTo>
                    <a:pt x="17321" y="5866"/>
                  </a:lnTo>
                  <a:lnTo>
                    <a:pt x="17316" y="5889"/>
                  </a:lnTo>
                  <a:lnTo>
                    <a:pt x="17308" y="5919"/>
                  </a:lnTo>
                  <a:lnTo>
                    <a:pt x="17292" y="5896"/>
                  </a:lnTo>
                  <a:lnTo>
                    <a:pt x="17280" y="5875"/>
                  </a:lnTo>
                  <a:lnTo>
                    <a:pt x="17259" y="5852"/>
                  </a:lnTo>
                  <a:lnTo>
                    <a:pt x="17236" y="5845"/>
                  </a:lnTo>
                  <a:lnTo>
                    <a:pt x="17213" y="5845"/>
                  </a:lnTo>
                  <a:lnTo>
                    <a:pt x="17195" y="5859"/>
                  </a:lnTo>
                  <a:lnTo>
                    <a:pt x="17202" y="5838"/>
                  </a:lnTo>
                  <a:lnTo>
                    <a:pt x="17218" y="5792"/>
                  </a:lnTo>
                  <a:lnTo>
                    <a:pt x="17213" y="5779"/>
                  </a:lnTo>
                  <a:lnTo>
                    <a:pt x="17202" y="5756"/>
                  </a:lnTo>
                  <a:lnTo>
                    <a:pt x="17138" y="5712"/>
                  </a:lnTo>
                  <a:lnTo>
                    <a:pt x="17093" y="5712"/>
                  </a:lnTo>
                  <a:lnTo>
                    <a:pt x="17053" y="5712"/>
                  </a:lnTo>
                  <a:lnTo>
                    <a:pt x="17014" y="5705"/>
                  </a:lnTo>
                  <a:lnTo>
                    <a:pt x="16985" y="5675"/>
                  </a:lnTo>
                  <a:lnTo>
                    <a:pt x="16957" y="5661"/>
                  </a:lnTo>
                  <a:lnTo>
                    <a:pt x="16939" y="5661"/>
                  </a:lnTo>
                  <a:lnTo>
                    <a:pt x="16911" y="5682"/>
                  </a:lnTo>
                  <a:lnTo>
                    <a:pt x="16848" y="5785"/>
                  </a:lnTo>
                  <a:lnTo>
                    <a:pt x="16786" y="5852"/>
                  </a:lnTo>
                  <a:lnTo>
                    <a:pt x="16706" y="5903"/>
                  </a:lnTo>
                  <a:lnTo>
                    <a:pt x="16649" y="5919"/>
                  </a:lnTo>
                  <a:lnTo>
                    <a:pt x="16633" y="5926"/>
                  </a:lnTo>
                  <a:lnTo>
                    <a:pt x="16593" y="5985"/>
                  </a:lnTo>
                  <a:lnTo>
                    <a:pt x="16553" y="6036"/>
                  </a:lnTo>
                  <a:lnTo>
                    <a:pt x="16445" y="6109"/>
                  </a:lnTo>
                  <a:lnTo>
                    <a:pt x="16440" y="6139"/>
                  </a:lnTo>
                  <a:lnTo>
                    <a:pt x="16427" y="6183"/>
                  </a:lnTo>
                  <a:lnTo>
                    <a:pt x="16434" y="6227"/>
                  </a:lnTo>
                  <a:lnTo>
                    <a:pt x="16450" y="6279"/>
                  </a:lnTo>
                  <a:lnTo>
                    <a:pt x="16497" y="6374"/>
                  </a:lnTo>
                  <a:lnTo>
                    <a:pt x="16525" y="6410"/>
                  </a:lnTo>
                  <a:lnTo>
                    <a:pt x="16541" y="6463"/>
                  </a:lnTo>
                  <a:lnTo>
                    <a:pt x="16553" y="6521"/>
                  </a:lnTo>
                  <a:lnTo>
                    <a:pt x="16548" y="6537"/>
                  </a:lnTo>
                  <a:lnTo>
                    <a:pt x="16507" y="6521"/>
                  </a:lnTo>
                  <a:lnTo>
                    <a:pt x="16474" y="6521"/>
                  </a:lnTo>
                  <a:lnTo>
                    <a:pt x="16427" y="6564"/>
                  </a:lnTo>
                  <a:lnTo>
                    <a:pt x="16422" y="6580"/>
                  </a:lnTo>
                  <a:lnTo>
                    <a:pt x="16406" y="6617"/>
                  </a:lnTo>
                  <a:lnTo>
                    <a:pt x="16365" y="6617"/>
                  </a:lnTo>
                  <a:lnTo>
                    <a:pt x="16264" y="6544"/>
                  </a:lnTo>
                  <a:lnTo>
                    <a:pt x="16179" y="6500"/>
                  </a:lnTo>
                  <a:lnTo>
                    <a:pt x="16161" y="6500"/>
                  </a:lnTo>
                  <a:lnTo>
                    <a:pt x="16143" y="6477"/>
                  </a:lnTo>
                  <a:lnTo>
                    <a:pt x="16138" y="6463"/>
                  </a:lnTo>
                  <a:lnTo>
                    <a:pt x="16099" y="6463"/>
                  </a:lnTo>
                  <a:lnTo>
                    <a:pt x="16076" y="6463"/>
                  </a:lnTo>
                  <a:lnTo>
                    <a:pt x="16053" y="6447"/>
                  </a:lnTo>
                  <a:lnTo>
                    <a:pt x="15967" y="6330"/>
                  </a:lnTo>
                  <a:lnTo>
                    <a:pt x="15887" y="6279"/>
                  </a:lnTo>
                  <a:lnTo>
                    <a:pt x="15871" y="6279"/>
                  </a:lnTo>
                  <a:lnTo>
                    <a:pt x="15838" y="6286"/>
                  </a:lnTo>
                  <a:lnTo>
                    <a:pt x="15809" y="6381"/>
                  </a:lnTo>
                  <a:lnTo>
                    <a:pt x="15781" y="6403"/>
                  </a:lnTo>
                  <a:lnTo>
                    <a:pt x="15758" y="6403"/>
                  </a:lnTo>
                  <a:lnTo>
                    <a:pt x="15752" y="6447"/>
                  </a:lnTo>
                  <a:lnTo>
                    <a:pt x="15758" y="6477"/>
                  </a:lnTo>
                  <a:lnTo>
                    <a:pt x="15763" y="6500"/>
                  </a:lnTo>
                  <a:lnTo>
                    <a:pt x="15791" y="6528"/>
                  </a:lnTo>
                  <a:lnTo>
                    <a:pt x="15843" y="6631"/>
                  </a:lnTo>
                  <a:lnTo>
                    <a:pt x="15866" y="6675"/>
                  </a:lnTo>
                  <a:lnTo>
                    <a:pt x="15887" y="6691"/>
                  </a:lnTo>
                  <a:lnTo>
                    <a:pt x="15916" y="6698"/>
                  </a:lnTo>
                  <a:lnTo>
                    <a:pt x="15980" y="6691"/>
                  </a:lnTo>
                  <a:lnTo>
                    <a:pt x="16001" y="6704"/>
                  </a:lnTo>
                  <a:lnTo>
                    <a:pt x="16024" y="6727"/>
                  </a:lnTo>
                  <a:lnTo>
                    <a:pt x="16024" y="6785"/>
                  </a:lnTo>
                  <a:lnTo>
                    <a:pt x="16037" y="6845"/>
                  </a:lnTo>
                  <a:lnTo>
                    <a:pt x="16037" y="6881"/>
                  </a:lnTo>
                  <a:lnTo>
                    <a:pt x="16013" y="6918"/>
                  </a:lnTo>
                  <a:lnTo>
                    <a:pt x="15939" y="6941"/>
                  </a:lnTo>
                  <a:lnTo>
                    <a:pt x="15894" y="6978"/>
                  </a:lnTo>
                  <a:lnTo>
                    <a:pt x="15882" y="6978"/>
                  </a:lnTo>
                  <a:lnTo>
                    <a:pt x="15802" y="6925"/>
                  </a:lnTo>
                  <a:lnTo>
                    <a:pt x="15745" y="6904"/>
                  </a:lnTo>
                  <a:lnTo>
                    <a:pt x="15678" y="6868"/>
                  </a:lnTo>
                  <a:lnTo>
                    <a:pt x="15667" y="6852"/>
                  </a:lnTo>
                  <a:lnTo>
                    <a:pt x="15639" y="6771"/>
                  </a:lnTo>
                  <a:lnTo>
                    <a:pt x="15575" y="6691"/>
                  </a:lnTo>
                  <a:lnTo>
                    <a:pt x="15546" y="6668"/>
                  </a:lnTo>
                  <a:lnTo>
                    <a:pt x="15497" y="6684"/>
                  </a:lnTo>
                  <a:lnTo>
                    <a:pt x="15468" y="6668"/>
                  </a:lnTo>
                  <a:lnTo>
                    <a:pt x="15422" y="6624"/>
                  </a:lnTo>
                  <a:lnTo>
                    <a:pt x="15394" y="6564"/>
                  </a:lnTo>
                  <a:lnTo>
                    <a:pt x="15399" y="6491"/>
                  </a:lnTo>
                  <a:lnTo>
                    <a:pt x="15411" y="6477"/>
                  </a:lnTo>
                  <a:lnTo>
                    <a:pt x="15422" y="6470"/>
                  </a:lnTo>
                  <a:lnTo>
                    <a:pt x="15399" y="6440"/>
                  </a:lnTo>
                  <a:lnTo>
                    <a:pt x="15404" y="6390"/>
                  </a:lnTo>
                  <a:lnTo>
                    <a:pt x="15404" y="6353"/>
                  </a:lnTo>
                  <a:lnTo>
                    <a:pt x="15388" y="6256"/>
                  </a:lnTo>
                  <a:lnTo>
                    <a:pt x="15365" y="6197"/>
                  </a:lnTo>
                  <a:lnTo>
                    <a:pt x="15347" y="6139"/>
                  </a:lnTo>
                  <a:lnTo>
                    <a:pt x="15376" y="6109"/>
                  </a:lnTo>
                  <a:lnTo>
                    <a:pt x="15394" y="6080"/>
                  </a:lnTo>
                  <a:lnTo>
                    <a:pt x="15427" y="6006"/>
                  </a:lnTo>
                  <a:lnTo>
                    <a:pt x="15433" y="5985"/>
                  </a:lnTo>
                  <a:lnTo>
                    <a:pt x="15445" y="5955"/>
                  </a:lnTo>
                  <a:lnTo>
                    <a:pt x="15450" y="5932"/>
                  </a:lnTo>
                  <a:lnTo>
                    <a:pt x="15450" y="5912"/>
                  </a:lnTo>
                  <a:lnTo>
                    <a:pt x="15440" y="5859"/>
                  </a:lnTo>
                  <a:lnTo>
                    <a:pt x="15388" y="5772"/>
                  </a:lnTo>
                  <a:lnTo>
                    <a:pt x="15342" y="5712"/>
                  </a:lnTo>
                  <a:lnTo>
                    <a:pt x="15241" y="5654"/>
                  </a:lnTo>
                  <a:lnTo>
                    <a:pt x="15212" y="5654"/>
                  </a:lnTo>
                  <a:lnTo>
                    <a:pt x="15200" y="5645"/>
                  </a:lnTo>
                  <a:lnTo>
                    <a:pt x="15223" y="5638"/>
                  </a:lnTo>
                  <a:lnTo>
                    <a:pt x="15246" y="5625"/>
                  </a:lnTo>
                  <a:lnTo>
                    <a:pt x="15262" y="5595"/>
                  </a:lnTo>
                  <a:lnTo>
                    <a:pt x="15241" y="5581"/>
                  </a:lnTo>
                  <a:lnTo>
                    <a:pt x="15218" y="5572"/>
                  </a:lnTo>
                  <a:lnTo>
                    <a:pt x="15184" y="5544"/>
                  </a:lnTo>
                  <a:lnTo>
                    <a:pt x="15184" y="5521"/>
                  </a:lnTo>
                  <a:lnTo>
                    <a:pt x="15189" y="5507"/>
                  </a:lnTo>
                  <a:lnTo>
                    <a:pt x="15189" y="5471"/>
                  </a:lnTo>
                  <a:lnTo>
                    <a:pt x="15143" y="5455"/>
                  </a:lnTo>
                  <a:lnTo>
                    <a:pt x="15132" y="5441"/>
                  </a:lnTo>
                  <a:lnTo>
                    <a:pt x="15132" y="5434"/>
                  </a:lnTo>
                  <a:lnTo>
                    <a:pt x="15104" y="5381"/>
                  </a:lnTo>
                  <a:lnTo>
                    <a:pt x="15070" y="5337"/>
                  </a:lnTo>
                  <a:lnTo>
                    <a:pt x="15081" y="5294"/>
                  </a:lnTo>
                  <a:lnTo>
                    <a:pt x="15052" y="5257"/>
                  </a:lnTo>
                  <a:lnTo>
                    <a:pt x="15029" y="5234"/>
                  </a:lnTo>
                  <a:lnTo>
                    <a:pt x="14990" y="5220"/>
                  </a:lnTo>
                  <a:lnTo>
                    <a:pt x="14978" y="5197"/>
                  </a:lnTo>
                  <a:lnTo>
                    <a:pt x="15076" y="5220"/>
                  </a:lnTo>
                  <a:lnTo>
                    <a:pt x="15166" y="5264"/>
                  </a:lnTo>
                  <a:lnTo>
                    <a:pt x="15161" y="5271"/>
                  </a:lnTo>
                  <a:lnTo>
                    <a:pt x="15148" y="5294"/>
                  </a:lnTo>
                  <a:lnTo>
                    <a:pt x="15172" y="5351"/>
                  </a:lnTo>
                  <a:lnTo>
                    <a:pt x="15195" y="5388"/>
                  </a:lnTo>
                  <a:lnTo>
                    <a:pt x="15251" y="5434"/>
                  </a:lnTo>
                  <a:lnTo>
                    <a:pt x="15262" y="5434"/>
                  </a:lnTo>
                  <a:lnTo>
                    <a:pt x="15275" y="5425"/>
                  </a:lnTo>
                  <a:lnTo>
                    <a:pt x="15303" y="5448"/>
                  </a:lnTo>
                  <a:lnTo>
                    <a:pt x="15326" y="5471"/>
                  </a:lnTo>
                  <a:lnTo>
                    <a:pt x="15376" y="5478"/>
                  </a:lnTo>
                  <a:lnTo>
                    <a:pt x="15433" y="5507"/>
                  </a:lnTo>
                  <a:lnTo>
                    <a:pt x="15427" y="5521"/>
                  </a:lnTo>
                  <a:lnTo>
                    <a:pt x="15417" y="5528"/>
                  </a:lnTo>
                  <a:lnTo>
                    <a:pt x="15433" y="5558"/>
                  </a:lnTo>
                  <a:lnTo>
                    <a:pt x="15456" y="5558"/>
                  </a:lnTo>
                  <a:lnTo>
                    <a:pt x="15502" y="5535"/>
                  </a:lnTo>
                  <a:lnTo>
                    <a:pt x="15598" y="5638"/>
                  </a:lnTo>
                  <a:lnTo>
                    <a:pt x="15626" y="5654"/>
                  </a:lnTo>
                  <a:lnTo>
                    <a:pt x="15786" y="5712"/>
                  </a:lnTo>
                  <a:lnTo>
                    <a:pt x="15866" y="5728"/>
                  </a:lnTo>
                  <a:lnTo>
                    <a:pt x="15905" y="5735"/>
                  </a:lnTo>
                  <a:lnTo>
                    <a:pt x="15967" y="5765"/>
                  </a:lnTo>
                  <a:lnTo>
                    <a:pt x="16024" y="5815"/>
                  </a:lnTo>
                  <a:lnTo>
                    <a:pt x="16081" y="5838"/>
                  </a:lnTo>
                  <a:lnTo>
                    <a:pt x="16179" y="5859"/>
                  </a:lnTo>
                  <a:lnTo>
                    <a:pt x="16228" y="5859"/>
                  </a:lnTo>
                  <a:lnTo>
                    <a:pt x="16355" y="5838"/>
                  </a:lnTo>
                  <a:lnTo>
                    <a:pt x="16520" y="5756"/>
                  </a:lnTo>
                  <a:lnTo>
                    <a:pt x="16605" y="5682"/>
                  </a:lnTo>
                  <a:lnTo>
                    <a:pt x="16747" y="5498"/>
                  </a:lnTo>
                  <a:lnTo>
                    <a:pt x="16763" y="5455"/>
                  </a:lnTo>
                  <a:lnTo>
                    <a:pt x="16781" y="5351"/>
                  </a:lnTo>
                  <a:lnTo>
                    <a:pt x="16786" y="5308"/>
                  </a:lnTo>
                  <a:lnTo>
                    <a:pt x="16763" y="5301"/>
                  </a:lnTo>
                  <a:lnTo>
                    <a:pt x="16740" y="5278"/>
                  </a:lnTo>
                  <a:lnTo>
                    <a:pt x="16747" y="5220"/>
                  </a:lnTo>
                  <a:lnTo>
                    <a:pt x="16729" y="5190"/>
                  </a:lnTo>
                  <a:lnTo>
                    <a:pt x="16719" y="5050"/>
                  </a:lnTo>
                  <a:lnTo>
                    <a:pt x="16683" y="5036"/>
                  </a:lnTo>
                  <a:lnTo>
                    <a:pt x="16662" y="5020"/>
                  </a:lnTo>
                  <a:lnTo>
                    <a:pt x="16639" y="5013"/>
                  </a:lnTo>
                  <a:lnTo>
                    <a:pt x="16610" y="4993"/>
                  </a:lnTo>
                  <a:lnTo>
                    <a:pt x="16582" y="4933"/>
                  </a:lnTo>
                  <a:lnTo>
                    <a:pt x="16553" y="4896"/>
                  </a:lnTo>
                  <a:lnTo>
                    <a:pt x="16530" y="4846"/>
                  </a:lnTo>
                  <a:lnTo>
                    <a:pt x="16513" y="4823"/>
                  </a:lnTo>
                  <a:lnTo>
                    <a:pt x="16502" y="4823"/>
                  </a:lnTo>
                  <a:lnTo>
                    <a:pt x="16507" y="4846"/>
                  </a:lnTo>
                  <a:lnTo>
                    <a:pt x="16513" y="4873"/>
                  </a:lnTo>
                  <a:lnTo>
                    <a:pt x="16468" y="4866"/>
                  </a:lnTo>
                  <a:lnTo>
                    <a:pt x="16337" y="4726"/>
                  </a:lnTo>
                  <a:lnTo>
                    <a:pt x="16314" y="4719"/>
                  </a:lnTo>
                  <a:lnTo>
                    <a:pt x="16308" y="4726"/>
                  </a:lnTo>
                  <a:lnTo>
                    <a:pt x="16269" y="4712"/>
                  </a:lnTo>
                  <a:lnTo>
                    <a:pt x="16257" y="4683"/>
                  </a:lnTo>
                  <a:lnTo>
                    <a:pt x="16156" y="4536"/>
                  </a:lnTo>
                  <a:lnTo>
                    <a:pt x="15967" y="4368"/>
                  </a:lnTo>
                  <a:lnTo>
                    <a:pt x="15843" y="4258"/>
                  </a:lnTo>
                  <a:lnTo>
                    <a:pt x="15745" y="4212"/>
                  </a:lnTo>
                  <a:lnTo>
                    <a:pt x="15735" y="4212"/>
                  </a:lnTo>
                  <a:lnTo>
                    <a:pt x="15724" y="4228"/>
                  </a:lnTo>
                  <a:lnTo>
                    <a:pt x="15696" y="4235"/>
                  </a:lnTo>
                  <a:lnTo>
                    <a:pt x="15667" y="4228"/>
                  </a:lnTo>
                  <a:lnTo>
                    <a:pt x="15582" y="4184"/>
                  </a:lnTo>
                  <a:lnTo>
                    <a:pt x="15559" y="4175"/>
                  </a:lnTo>
                  <a:lnTo>
                    <a:pt x="15468" y="4161"/>
                  </a:lnTo>
                  <a:lnTo>
                    <a:pt x="15456" y="4175"/>
                  </a:lnTo>
                  <a:lnTo>
                    <a:pt x="15411" y="4248"/>
                  </a:lnTo>
                  <a:lnTo>
                    <a:pt x="15388" y="4264"/>
                  </a:lnTo>
                  <a:lnTo>
                    <a:pt x="15354" y="4271"/>
                  </a:lnTo>
                  <a:lnTo>
                    <a:pt x="15365" y="4248"/>
                  </a:lnTo>
                  <a:lnTo>
                    <a:pt x="15394" y="4235"/>
                  </a:lnTo>
                  <a:lnTo>
                    <a:pt x="15417" y="4184"/>
                  </a:lnTo>
                  <a:lnTo>
                    <a:pt x="15417" y="4154"/>
                  </a:lnTo>
                  <a:lnTo>
                    <a:pt x="15433" y="4124"/>
                  </a:lnTo>
                  <a:lnTo>
                    <a:pt x="15433" y="4101"/>
                  </a:lnTo>
                  <a:lnTo>
                    <a:pt x="15422" y="4094"/>
                  </a:lnTo>
                  <a:lnTo>
                    <a:pt x="15399" y="4094"/>
                  </a:lnTo>
                  <a:lnTo>
                    <a:pt x="15347" y="4124"/>
                  </a:lnTo>
                  <a:lnTo>
                    <a:pt x="15342" y="4110"/>
                  </a:lnTo>
                  <a:lnTo>
                    <a:pt x="15360" y="4081"/>
                  </a:lnTo>
                  <a:lnTo>
                    <a:pt x="15360" y="4074"/>
                  </a:lnTo>
                  <a:lnTo>
                    <a:pt x="15337" y="4074"/>
                  </a:lnTo>
                  <a:lnTo>
                    <a:pt x="15298" y="4051"/>
                  </a:lnTo>
                  <a:lnTo>
                    <a:pt x="15251" y="4051"/>
                  </a:lnTo>
                  <a:lnTo>
                    <a:pt x="15246" y="4014"/>
                  </a:lnTo>
                  <a:lnTo>
                    <a:pt x="15223" y="3991"/>
                  </a:lnTo>
                  <a:lnTo>
                    <a:pt x="15212" y="3970"/>
                  </a:lnTo>
                  <a:lnTo>
                    <a:pt x="15228" y="3954"/>
                  </a:lnTo>
                  <a:lnTo>
                    <a:pt x="15326" y="4000"/>
                  </a:lnTo>
                  <a:lnTo>
                    <a:pt x="15354" y="4007"/>
                  </a:lnTo>
                  <a:lnTo>
                    <a:pt x="15365" y="3991"/>
                  </a:lnTo>
                  <a:lnTo>
                    <a:pt x="15376" y="3970"/>
                  </a:lnTo>
                  <a:lnTo>
                    <a:pt x="15376" y="3947"/>
                  </a:lnTo>
                  <a:lnTo>
                    <a:pt x="15365" y="3927"/>
                  </a:lnTo>
                  <a:lnTo>
                    <a:pt x="15308" y="3897"/>
                  </a:lnTo>
                  <a:lnTo>
                    <a:pt x="15280" y="3860"/>
                  </a:lnTo>
                  <a:lnTo>
                    <a:pt x="15218" y="3807"/>
                  </a:lnTo>
                  <a:lnTo>
                    <a:pt x="15212" y="3830"/>
                  </a:lnTo>
                  <a:lnTo>
                    <a:pt x="15218" y="3867"/>
                  </a:lnTo>
                  <a:lnTo>
                    <a:pt x="15212" y="3881"/>
                  </a:lnTo>
                  <a:lnTo>
                    <a:pt x="15189" y="3867"/>
                  </a:lnTo>
                  <a:lnTo>
                    <a:pt x="15172" y="3874"/>
                  </a:lnTo>
                  <a:lnTo>
                    <a:pt x="15143" y="3917"/>
                  </a:lnTo>
                  <a:lnTo>
                    <a:pt x="15120" y="3927"/>
                  </a:lnTo>
                  <a:lnTo>
                    <a:pt x="15104" y="3927"/>
                  </a:lnTo>
                  <a:lnTo>
                    <a:pt x="15042" y="3881"/>
                  </a:lnTo>
                  <a:lnTo>
                    <a:pt x="15013" y="3867"/>
                  </a:lnTo>
                  <a:lnTo>
                    <a:pt x="14990" y="3860"/>
                  </a:lnTo>
                  <a:lnTo>
                    <a:pt x="14967" y="3860"/>
                  </a:lnTo>
                  <a:lnTo>
                    <a:pt x="14949" y="3853"/>
                  </a:lnTo>
                  <a:lnTo>
                    <a:pt x="14933" y="3890"/>
                  </a:lnTo>
                  <a:lnTo>
                    <a:pt x="14928" y="3881"/>
                  </a:lnTo>
                  <a:lnTo>
                    <a:pt x="14928" y="3830"/>
                  </a:lnTo>
                  <a:lnTo>
                    <a:pt x="14910" y="3816"/>
                  </a:lnTo>
                  <a:lnTo>
                    <a:pt x="14900" y="3823"/>
                  </a:lnTo>
                  <a:lnTo>
                    <a:pt x="14887" y="3867"/>
                  </a:lnTo>
                  <a:lnTo>
                    <a:pt x="14871" y="3881"/>
                  </a:lnTo>
                  <a:lnTo>
                    <a:pt x="14859" y="3874"/>
                  </a:lnTo>
                  <a:lnTo>
                    <a:pt x="14825" y="3867"/>
                  </a:lnTo>
                  <a:lnTo>
                    <a:pt x="14807" y="3860"/>
                  </a:lnTo>
                  <a:lnTo>
                    <a:pt x="14802" y="3837"/>
                  </a:lnTo>
                  <a:lnTo>
                    <a:pt x="14802" y="3823"/>
                  </a:lnTo>
                  <a:lnTo>
                    <a:pt x="14807" y="3793"/>
                  </a:lnTo>
                  <a:lnTo>
                    <a:pt x="14820" y="3757"/>
                  </a:lnTo>
                  <a:lnTo>
                    <a:pt x="14814" y="3743"/>
                  </a:lnTo>
                  <a:lnTo>
                    <a:pt x="14694" y="3660"/>
                  </a:lnTo>
                  <a:lnTo>
                    <a:pt x="14694" y="3639"/>
                  </a:lnTo>
                  <a:lnTo>
                    <a:pt x="14882" y="3690"/>
                  </a:lnTo>
                  <a:lnTo>
                    <a:pt x="14944" y="3683"/>
                  </a:lnTo>
                  <a:lnTo>
                    <a:pt x="14985" y="3653"/>
                  </a:lnTo>
                  <a:lnTo>
                    <a:pt x="15070" y="3623"/>
                  </a:lnTo>
                  <a:lnTo>
                    <a:pt x="15081" y="3596"/>
                  </a:lnTo>
                  <a:lnTo>
                    <a:pt x="15081" y="3566"/>
                  </a:lnTo>
                  <a:lnTo>
                    <a:pt x="15035" y="3492"/>
                  </a:lnTo>
                  <a:lnTo>
                    <a:pt x="15006" y="3476"/>
                  </a:lnTo>
                  <a:lnTo>
                    <a:pt x="14973" y="3476"/>
                  </a:lnTo>
                  <a:lnTo>
                    <a:pt x="14973" y="3463"/>
                  </a:lnTo>
                  <a:lnTo>
                    <a:pt x="14985" y="3433"/>
                  </a:lnTo>
                  <a:lnTo>
                    <a:pt x="14967" y="3389"/>
                  </a:lnTo>
                  <a:lnTo>
                    <a:pt x="14944" y="3396"/>
                  </a:lnTo>
                  <a:lnTo>
                    <a:pt x="14916" y="3419"/>
                  </a:lnTo>
                  <a:lnTo>
                    <a:pt x="14905" y="3412"/>
                  </a:lnTo>
                  <a:lnTo>
                    <a:pt x="14905" y="3396"/>
                  </a:lnTo>
                  <a:lnTo>
                    <a:pt x="14893" y="3382"/>
                  </a:lnTo>
                  <a:lnTo>
                    <a:pt x="14859" y="3359"/>
                  </a:lnTo>
                  <a:lnTo>
                    <a:pt x="14848" y="3345"/>
                  </a:lnTo>
                  <a:lnTo>
                    <a:pt x="14836" y="3309"/>
                  </a:lnTo>
                  <a:lnTo>
                    <a:pt x="14820" y="3286"/>
                  </a:lnTo>
                  <a:lnTo>
                    <a:pt x="14779" y="3279"/>
                  </a:lnTo>
                  <a:lnTo>
                    <a:pt x="14763" y="3286"/>
                  </a:lnTo>
                  <a:lnTo>
                    <a:pt x="14729" y="3322"/>
                  </a:lnTo>
                  <a:lnTo>
                    <a:pt x="14694" y="3389"/>
                  </a:lnTo>
                  <a:lnTo>
                    <a:pt x="14672" y="3449"/>
                  </a:lnTo>
                  <a:lnTo>
                    <a:pt x="14649" y="3476"/>
                  </a:lnTo>
                  <a:lnTo>
                    <a:pt x="14637" y="3492"/>
                  </a:lnTo>
                  <a:lnTo>
                    <a:pt x="14603" y="3566"/>
                  </a:lnTo>
                  <a:lnTo>
                    <a:pt x="14603" y="3550"/>
                  </a:lnTo>
                  <a:lnTo>
                    <a:pt x="14616" y="3513"/>
                  </a:lnTo>
                  <a:lnTo>
                    <a:pt x="14626" y="3469"/>
                  </a:lnTo>
                  <a:lnTo>
                    <a:pt x="14644" y="3403"/>
                  </a:lnTo>
                  <a:lnTo>
                    <a:pt x="14665" y="3359"/>
                  </a:lnTo>
                  <a:lnTo>
                    <a:pt x="14660" y="3345"/>
                  </a:lnTo>
                  <a:lnTo>
                    <a:pt x="14621" y="3359"/>
                  </a:lnTo>
                  <a:lnTo>
                    <a:pt x="14603" y="3345"/>
                  </a:lnTo>
                  <a:lnTo>
                    <a:pt x="14621" y="3329"/>
                  </a:lnTo>
                  <a:lnTo>
                    <a:pt x="14678" y="3302"/>
                  </a:lnTo>
                  <a:lnTo>
                    <a:pt x="14688" y="3286"/>
                  </a:lnTo>
                  <a:lnTo>
                    <a:pt x="14706" y="3265"/>
                  </a:lnTo>
                  <a:lnTo>
                    <a:pt x="14717" y="3212"/>
                  </a:lnTo>
                  <a:lnTo>
                    <a:pt x="14683" y="3175"/>
                  </a:lnTo>
                  <a:lnTo>
                    <a:pt x="14632" y="3155"/>
                  </a:lnTo>
                  <a:lnTo>
                    <a:pt x="14626" y="3139"/>
                  </a:lnTo>
                  <a:lnTo>
                    <a:pt x="14603" y="3132"/>
                  </a:lnTo>
                  <a:lnTo>
                    <a:pt x="14546" y="3175"/>
                  </a:lnTo>
                  <a:lnTo>
                    <a:pt x="14530" y="3198"/>
                  </a:lnTo>
                  <a:lnTo>
                    <a:pt x="14530" y="3212"/>
                  </a:lnTo>
                  <a:lnTo>
                    <a:pt x="14564" y="3265"/>
                  </a:lnTo>
                  <a:lnTo>
                    <a:pt x="14564" y="3272"/>
                  </a:lnTo>
                  <a:lnTo>
                    <a:pt x="14523" y="3272"/>
                  </a:lnTo>
                  <a:lnTo>
                    <a:pt x="14495" y="3293"/>
                  </a:lnTo>
                  <a:lnTo>
                    <a:pt x="14484" y="3322"/>
                  </a:lnTo>
                  <a:lnTo>
                    <a:pt x="14461" y="3359"/>
                  </a:lnTo>
                  <a:lnTo>
                    <a:pt x="14438" y="3403"/>
                  </a:lnTo>
                  <a:lnTo>
                    <a:pt x="14370" y="3440"/>
                  </a:lnTo>
                  <a:lnTo>
                    <a:pt x="14360" y="3440"/>
                  </a:lnTo>
                  <a:lnTo>
                    <a:pt x="14365" y="3419"/>
                  </a:lnTo>
                  <a:lnTo>
                    <a:pt x="14370" y="3396"/>
                  </a:lnTo>
                  <a:lnTo>
                    <a:pt x="14381" y="3375"/>
                  </a:lnTo>
                  <a:lnTo>
                    <a:pt x="14393" y="3329"/>
                  </a:lnTo>
                  <a:lnTo>
                    <a:pt x="14381" y="3315"/>
                  </a:lnTo>
                  <a:lnTo>
                    <a:pt x="14409" y="3279"/>
                  </a:lnTo>
                  <a:lnTo>
                    <a:pt x="14433" y="3228"/>
                  </a:lnTo>
                  <a:lnTo>
                    <a:pt x="14433" y="3182"/>
                  </a:lnTo>
                  <a:lnTo>
                    <a:pt x="14404" y="3191"/>
                  </a:lnTo>
                  <a:lnTo>
                    <a:pt x="14342" y="3249"/>
                  </a:lnTo>
                  <a:lnTo>
                    <a:pt x="14285" y="3315"/>
                  </a:lnTo>
                  <a:lnTo>
                    <a:pt x="14166" y="3440"/>
                  </a:lnTo>
                  <a:lnTo>
                    <a:pt x="14143" y="3492"/>
                  </a:lnTo>
                  <a:lnTo>
                    <a:pt x="14092" y="3536"/>
                  </a:lnTo>
                  <a:lnTo>
                    <a:pt x="14063" y="3543"/>
                  </a:lnTo>
                  <a:lnTo>
                    <a:pt x="14058" y="3522"/>
                  </a:lnTo>
                  <a:lnTo>
                    <a:pt x="14068" y="3486"/>
                  </a:lnTo>
                  <a:lnTo>
                    <a:pt x="14109" y="3440"/>
                  </a:lnTo>
                  <a:lnTo>
                    <a:pt x="14138" y="3359"/>
                  </a:lnTo>
                  <a:lnTo>
                    <a:pt x="14161" y="3329"/>
                  </a:lnTo>
                  <a:lnTo>
                    <a:pt x="14205" y="3279"/>
                  </a:lnTo>
                  <a:lnTo>
                    <a:pt x="14251" y="3228"/>
                  </a:lnTo>
                  <a:lnTo>
                    <a:pt x="14274" y="3212"/>
                  </a:lnTo>
                  <a:lnTo>
                    <a:pt x="14280" y="3198"/>
                  </a:lnTo>
                  <a:lnTo>
                    <a:pt x="14274" y="3182"/>
                  </a:lnTo>
                  <a:lnTo>
                    <a:pt x="14262" y="3182"/>
                  </a:lnTo>
                  <a:lnTo>
                    <a:pt x="14251" y="3168"/>
                  </a:lnTo>
                  <a:lnTo>
                    <a:pt x="14234" y="3155"/>
                  </a:lnTo>
                  <a:lnTo>
                    <a:pt x="14218" y="3162"/>
                  </a:lnTo>
                  <a:lnTo>
                    <a:pt x="14205" y="3182"/>
                  </a:lnTo>
                  <a:lnTo>
                    <a:pt x="14195" y="3182"/>
                  </a:lnTo>
                  <a:lnTo>
                    <a:pt x="14182" y="3168"/>
                  </a:lnTo>
                  <a:lnTo>
                    <a:pt x="14171" y="3139"/>
                  </a:lnTo>
                  <a:lnTo>
                    <a:pt x="14143" y="3102"/>
                  </a:lnTo>
                  <a:lnTo>
                    <a:pt x="14138" y="3088"/>
                  </a:lnTo>
                  <a:lnTo>
                    <a:pt x="14120" y="3088"/>
                  </a:lnTo>
                  <a:close/>
                  <a:moveTo>
                    <a:pt x="13859" y="3125"/>
                  </a:moveTo>
                  <a:lnTo>
                    <a:pt x="13802" y="3168"/>
                  </a:lnTo>
                  <a:lnTo>
                    <a:pt x="13791" y="3162"/>
                  </a:lnTo>
                  <a:lnTo>
                    <a:pt x="13740" y="3162"/>
                  </a:lnTo>
                  <a:lnTo>
                    <a:pt x="13717" y="3155"/>
                  </a:lnTo>
                  <a:lnTo>
                    <a:pt x="13699" y="3175"/>
                  </a:lnTo>
                  <a:lnTo>
                    <a:pt x="13678" y="3162"/>
                  </a:lnTo>
                  <a:lnTo>
                    <a:pt x="13665" y="3168"/>
                  </a:lnTo>
                  <a:lnTo>
                    <a:pt x="13637" y="3162"/>
                  </a:lnTo>
                  <a:lnTo>
                    <a:pt x="13642" y="3182"/>
                  </a:lnTo>
                  <a:lnTo>
                    <a:pt x="13655" y="3212"/>
                  </a:lnTo>
                  <a:lnTo>
                    <a:pt x="13678" y="3242"/>
                  </a:lnTo>
                  <a:lnTo>
                    <a:pt x="13688" y="3249"/>
                  </a:lnTo>
                  <a:lnTo>
                    <a:pt x="13711" y="3249"/>
                  </a:lnTo>
                  <a:lnTo>
                    <a:pt x="13722" y="3242"/>
                  </a:lnTo>
                  <a:lnTo>
                    <a:pt x="13734" y="3235"/>
                  </a:lnTo>
                  <a:lnTo>
                    <a:pt x="13756" y="3249"/>
                  </a:lnTo>
                  <a:lnTo>
                    <a:pt x="13768" y="3242"/>
                  </a:lnTo>
                  <a:lnTo>
                    <a:pt x="13779" y="3235"/>
                  </a:lnTo>
                  <a:lnTo>
                    <a:pt x="13802" y="3235"/>
                  </a:lnTo>
                  <a:lnTo>
                    <a:pt x="13859" y="3175"/>
                  </a:lnTo>
                  <a:lnTo>
                    <a:pt x="13882" y="3162"/>
                  </a:lnTo>
                  <a:lnTo>
                    <a:pt x="13887" y="3155"/>
                  </a:lnTo>
                  <a:lnTo>
                    <a:pt x="13898" y="3139"/>
                  </a:lnTo>
                  <a:lnTo>
                    <a:pt x="13893" y="3125"/>
                  </a:lnTo>
                  <a:lnTo>
                    <a:pt x="13869" y="3132"/>
                  </a:lnTo>
                  <a:lnTo>
                    <a:pt x="13859" y="3125"/>
                  </a:lnTo>
                  <a:close/>
                  <a:moveTo>
                    <a:pt x="18708" y="3155"/>
                  </a:moveTo>
                  <a:lnTo>
                    <a:pt x="18708" y="3162"/>
                  </a:lnTo>
                  <a:lnTo>
                    <a:pt x="18713" y="3175"/>
                  </a:lnTo>
                  <a:lnTo>
                    <a:pt x="18690" y="3162"/>
                  </a:lnTo>
                  <a:lnTo>
                    <a:pt x="18673" y="3162"/>
                  </a:lnTo>
                  <a:lnTo>
                    <a:pt x="18639" y="3175"/>
                  </a:lnTo>
                  <a:lnTo>
                    <a:pt x="18634" y="3191"/>
                  </a:lnTo>
                  <a:lnTo>
                    <a:pt x="18639" y="3212"/>
                  </a:lnTo>
                  <a:lnTo>
                    <a:pt x="18644" y="3219"/>
                  </a:lnTo>
                  <a:lnTo>
                    <a:pt x="18667" y="3235"/>
                  </a:lnTo>
                  <a:lnTo>
                    <a:pt x="18685" y="3228"/>
                  </a:lnTo>
                  <a:lnTo>
                    <a:pt x="18719" y="3256"/>
                  </a:lnTo>
                  <a:lnTo>
                    <a:pt x="18729" y="3286"/>
                  </a:lnTo>
                  <a:lnTo>
                    <a:pt x="18742" y="3302"/>
                  </a:lnTo>
                  <a:lnTo>
                    <a:pt x="18765" y="3315"/>
                  </a:lnTo>
                  <a:lnTo>
                    <a:pt x="18776" y="3338"/>
                  </a:lnTo>
                  <a:lnTo>
                    <a:pt x="18781" y="3359"/>
                  </a:lnTo>
                  <a:lnTo>
                    <a:pt x="18799" y="3352"/>
                  </a:lnTo>
                  <a:lnTo>
                    <a:pt x="18793" y="3345"/>
                  </a:lnTo>
                  <a:lnTo>
                    <a:pt x="18781" y="3329"/>
                  </a:lnTo>
                  <a:lnTo>
                    <a:pt x="18781" y="3315"/>
                  </a:lnTo>
                  <a:lnTo>
                    <a:pt x="18799" y="3265"/>
                  </a:lnTo>
                  <a:lnTo>
                    <a:pt x="18793" y="3235"/>
                  </a:lnTo>
                  <a:lnTo>
                    <a:pt x="18781" y="3219"/>
                  </a:lnTo>
                  <a:lnTo>
                    <a:pt x="18770" y="3228"/>
                  </a:lnTo>
                  <a:lnTo>
                    <a:pt x="18753" y="3205"/>
                  </a:lnTo>
                  <a:lnTo>
                    <a:pt x="18737" y="3168"/>
                  </a:lnTo>
                  <a:lnTo>
                    <a:pt x="18713" y="3155"/>
                  </a:lnTo>
                  <a:lnTo>
                    <a:pt x="18708" y="3155"/>
                  </a:lnTo>
                  <a:close/>
                  <a:moveTo>
                    <a:pt x="13944" y="3182"/>
                  </a:moveTo>
                  <a:lnTo>
                    <a:pt x="13921" y="3191"/>
                  </a:lnTo>
                  <a:lnTo>
                    <a:pt x="13910" y="3212"/>
                  </a:lnTo>
                  <a:lnTo>
                    <a:pt x="13905" y="3249"/>
                  </a:lnTo>
                  <a:lnTo>
                    <a:pt x="13905" y="3272"/>
                  </a:lnTo>
                  <a:lnTo>
                    <a:pt x="13916" y="3293"/>
                  </a:lnTo>
                  <a:lnTo>
                    <a:pt x="13955" y="3279"/>
                  </a:lnTo>
                  <a:lnTo>
                    <a:pt x="13978" y="3242"/>
                  </a:lnTo>
                  <a:lnTo>
                    <a:pt x="13962" y="3212"/>
                  </a:lnTo>
                  <a:lnTo>
                    <a:pt x="13949" y="3198"/>
                  </a:lnTo>
                  <a:lnTo>
                    <a:pt x="13949" y="3191"/>
                  </a:lnTo>
                  <a:lnTo>
                    <a:pt x="13944" y="3182"/>
                  </a:lnTo>
                  <a:close/>
                  <a:moveTo>
                    <a:pt x="13887" y="3235"/>
                  </a:moveTo>
                  <a:lnTo>
                    <a:pt x="13820" y="3279"/>
                  </a:lnTo>
                  <a:lnTo>
                    <a:pt x="13807" y="3272"/>
                  </a:lnTo>
                  <a:lnTo>
                    <a:pt x="13779" y="3286"/>
                  </a:lnTo>
                  <a:lnTo>
                    <a:pt x="13763" y="3302"/>
                  </a:lnTo>
                  <a:lnTo>
                    <a:pt x="13750" y="3315"/>
                  </a:lnTo>
                  <a:lnTo>
                    <a:pt x="13750" y="3329"/>
                  </a:lnTo>
                  <a:lnTo>
                    <a:pt x="13756" y="3345"/>
                  </a:lnTo>
                  <a:lnTo>
                    <a:pt x="13774" y="3338"/>
                  </a:lnTo>
                  <a:lnTo>
                    <a:pt x="13774" y="3352"/>
                  </a:lnTo>
                  <a:lnTo>
                    <a:pt x="13768" y="3382"/>
                  </a:lnTo>
                  <a:lnTo>
                    <a:pt x="13774" y="3389"/>
                  </a:lnTo>
                  <a:lnTo>
                    <a:pt x="13797" y="3389"/>
                  </a:lnTo>
                  <a:lnTo>
                    <a:pt x="13807" y="3382"/>
                  </a:lnTo>
                  <a:lnTo>
                    <a:pt x="13807" y="3366"/>
                  </a:lnTo>
                  <a:lnTo>
                    <a:pt x="13853" y="3338"/>
                  </a:lnTo>
                  <a:lnTo>
                    <a:pt x="13882" y="3315"/>
                  </a:lnTo>
                  <a:lnTo>
                    <a:pt x="13882" y="3302"/>
                  </a:lnTo>
                  <a:lnTo>
                    <a:pt x="13887" y="3272"/>
                  </a:lnTo>
                  <a:lnTo>
                    <a:pt x="13887" y="3249"/>
                  </a:lnTo>
                  <a:lnTo>
                    <a:pt x="13887" y="3235"/>
                  </a:lnTo>
                  <a:close/>
                  <a:moveTo>
                    <a:pt x="13109" y="3242"/>
                  </a:moveTo>
                  <a:lnTo>
                    <a:pt x="13086" y="3279"/>
                  </a:lnTo>
                  <a:lnTo>
                    <a:pt x="13074" y="3293"/>
                  </a:lnTo>
                  <a:lnTo>
                    <a:pt x="13074" y="3322"/>
                  </a:lnTo>
                  <a:lnTo>
                    <a:pt x="13058" y="3345"/>
                  </a:lnTo>
                  <a:lnTo>
                    <a:pt x="13045" y="3338"/>
                  </a:lnTo>
                  <a:lnTo>
                    <a:pt x="13029" y="3345"/>
                  </a:lnTo>
                  <a:lnTo>
                    <a:pt x="13006" y="3366"/>
                  </a:lnTo>
                  <a:lnTo>
                    <a:pt x="12972" y="3396"/>
                  </a:lnTo>
                  <a:lnTo>
                    <a:pt x="12967" y="3412"/>
                  </a:lnTo>
                  <a:lnTo>
                    <a:pt x="12967" y="3433"/>
                  </a:lnTo>
                  <a:lnTo>
                    <a:pt x="12955" y="3449"/>
                  </a:lnTo>
                  <a:lnTo>
                    <a:pt x="12949" y="3433"/>
                  </a:lnTo>
                  <a:lnTo>
                    <a:pt x="12944" y="3433"/>
                  </a:lnTo>
                  <a:lnTo>
                    <a:pt x="12926" y="3449"/>
                  </a:lnTo>
                  <a:lnTo>
                    <a:pt x="12910" y="3440"/>
                  </a:lnTo>
                  <a:lnTo>
                    <a:pt x="12898" y="3440"/>
                  </a:lnTo>
                  <a:lnTo>
                    <a:pt x="12882" y="3469"/>
                  </a:lnTo>
                  <a:lnTo>
                    <a:pt x="12869" y="3469"/>
                  </a:lnTo>
                  <a:lnTo>
                    <a:pt x="12864" y="3486"/>
                  </a:lnTo>
                  <a:lnTo>
                    <a:pt x="12853" y="3499"/>
                  </a:lnTo>
                  <a:lnTo>
                    <a:pt x="12830" y="3499"/>
                  </a:lnTo>
                  <a:lnTo>
                    <a:pt x="12818" y="3506"/>
                  </a:lnTo>
                  <a:lnTo>
                    <a:pt x="12825" y="3536"/>
                  </a:lnTo>
                  <a:lnTo>
                    <a:pt x="12841" y="3550"/>
                  </a:lnTo>
                  <a:lnTo>
                    <a:pt x="12869" y="3550"/>
                  </a:lnTo>
                  <a:lnTo>
                    <a:pt x="12939" y="3559"/>
                  </a:lnTo>
                  <a:lnTo>
                    <a:pt x="12944" y="3543"/>
                  </a:lnTo>
                  <a:lnTo>
                    <a:pt x="12949" y="3529"/>
                  </a:lnTo>
                  <a:lnTo>
                    <a:pt x="12978" y="3499"/>
                  </a:lnTo>
                  <a:lnTo>
                    <a:pt x="13006" y="3476"/>
                  </a:lnTo>
                  <a:lnTo>
                    <a:pt x="13035" y="3456"/>
                  </a:lnTo>
                  <a:lnTo>
                    <a:pt x="13040" y="3463"/>
                  </a:lnTo>
                  <a:lnTo>
                    <a:pt x="13068" y="3463"/>
                  </a:lnTo>
                  <a:lnTo>
                    <a:pt x="13102" y="3426"/>
                  </a:lnTo>
                  <a:lnTo>
                    <a:pt x="13138" y="3396"/>
                  </a:lnTo>
                  <a:lnTo>
                    <a:pt x="13148" y="3375"/>
                  </a:lnTo>
                  <a:lnTo>
                    <a:pt x="13138" y="3359"/>
                  </a:lnTo>
                  <a:lnTo>
                    <a:pt x="13125" y="3359"/>
                  </a:lnTo>
                  <a:lnTo>
                    <a:pt x="13115" y="3366"/>
                  </a:lnTo>
                  <a:lnTo>
                    <a:pt x="13102" y="3366"/>
                  </a:lnTo>
                  <a:lnTo>
                    <a:pt x="13097" y="3338"/>
                  </a:lnTo>
                  <a:lnTo>
                    <a:pt x="13115" y="3279"/>
                  </a:lnTo>
                  <a:lnTo>
                    <a:pt x="13120" y="3249"/>
                  </a:lnTo>
                  <a:lnTo>
                    <a:pt x="13109" y="3242"/>
                  </a:lnTo>
                  <a:close/>
                  <a:moveTo>
                    <a:pt x="13187" y="3256"/>
                  </a:moveTo>
                  <a:lnTo>
                    <a:pt x="13182" y="3279"/>
                  </a:lnTo>
                  <a:lnTo>
                    <a:pt x="13187" y="3309"/>
                  </a:lnTo>
                  <a:lnTo>
                    <a:pt x="13187" y="3338"/>
                  </a:lnTo>
                  <a:lnTo>
                    <a:pt x="13187" y="3352"/>
                  </a:lnTo>
                  <a:lnTo>
                    <a:pt x="13205" y="3366"/>
                  </a:lnTo>
                  <a:lnTo>
                    <a:pt x="13223" y="3366"/>
                  </a:lnTo>
                  <a:lnTo>
                    <a:pt x="13239" y="3352"/>
                  </a:lnTo>
                  <a:lnTo>
                    <a:pt x="13244" y="3345"/>
                  </a:lnTo>
                  <a:lnTo>
                    <a:pt x="13234" y="3329"/>
                  </a:lnTo>
                  <a:lnTo>
                    <a:pt x="13228" y="3302"/>
                  </a:lnTo>
                  <a:lnTo>
                    <a:pt x="13223" y="3293"/>
                  </a:lnTo>
                  <a:lnTo>
                    <a:pt x="13210" y="3293"/>
                  </a:lnTo>
                  <a:lnTo>
                    <a:pt x="13205" y="3286"/>
                  </a:lnTo>
                  <a:lnTo>
                    <a:pt x="13205" y="3256"/>
                  </a:lnTo>
                  <a:lnTo>
                    <a:pt x="13187" y="3256"/>
                  </a:lnTo>
                  <a:close/>
                  <a:moveTo>
                    <a:pt x="13353" y="3315"/>
                  </a:moveTo>
                  <a:lnTo>
                    <a:pt x="13324" y="3322"/>
                  </a:lnTo>
                  <a:lnTo>
                    <a:pt x="13301" y="3345"/>
                  </a:lnTo>
                  <a:lnTo>
                    <a:pt x="13296" y="3359"/>
                  </a:lnTo>
                  <a:lnTo>
                    <a:pt x="13296" y="3382"/>
                  </a:lnTo>
                  <a:lnTo>
                    <a:pt x="13313" y="3382"/>
                  </a:lnTo>
                  <a:lnTo>
                    <a:pt x="13319" y="3389"/>
                  </a:lnTo>
                  <a:lnTo>
                    <a:pt x="13324" y="3403"/>
                  </a:lnTo>
                  <a:lnTo>
                    <a:pt x="13342" y="3396"/>
                  </a:lnTo>
                  <a:lnTo>
                    <a:pt x="13353" y="3389"/>
                  </a:lnTo>
                  <a:lnTo>
                    <a:pt x="13376" y="3338"/>
                  </a:lnTo>
                  <a:lnTo>
                    <a:pt x="13376" y="3329"/>
                  </a:lnTo>
                  <a:lnTo>
                    <a:pt x="13353" y="3315"/>
                  </a:lnTo>
                  <a:close/>
                  <a:moveTo>
                    <a:pt x="12727" y="3486"/>
                  </a:moveTo>
                  <a:lnTo>
                    <a:pt x="12722" y="3492"/>
                  </a:lnTo>
                  <a:lnTo>
                    <a:pt x="12717" y="3499"/>
                  </a:lnTo>
                  <a:lnTo>
                    <a:pt x="12704" y="3513"/>
                  </a:lnTo>
                  <a:lnTo>
                    <a:pt x="12688" y="3513"/>
                  </a:lnTo>
                  <a:lnTo>
                    <a:pt x="12665" y="3522"/>
                  </a:lnTo>
                  <a:lnTo>
                    <a:pt x="12660" y="3529"/>
                  </a:lnTo>
                  <a:lnTo>
                    <a:pt x="12676" y="3559"/>
                  </a:lnTo>
                  <a:lnTo>
                    <a:pt x="12676" y="3566"/>
                  </a:lnTo>
                  <a:lnTo>
                    <a:pt x="12665" y="3587"/>
                  </a:lnTo>
                  <a:lnTo>
                    <a:pt x="12619" y="3566"/>
                  </a:lnTo>
                  <a:lnTo>
                    <a:pt x="12603" y="3580"/>
                  </a:lnTo>
                  <a:lnTo>
                    <a:pt x="12591" y="3596"/>
                  </a:lnTo>
                  <a:lnTo>
                    <a:pt x="12580" y="3610"/>
                  </a:lnTo>
                  <a:lnTo>
                    <a:pt x="12569" y="3660"/>
                  </a:lnTo>
                  <a:lnTo>
                    <a:pt x="12551" y="3683"/>
                  </a:lnTo>
                  <a:lnTo>
                    <a:pt x="12528" y="3690"/>
                  </a:lnTo>
                  <a:lnTo>
                    <a:pt x="12518" y="3697"/>
                  </a:lnTo>
                  <a:lnTo>
                    <a:pt x="12512" y="3713"/>
                  </a:lnTo>
                  <a:lnTo>
                    <a:pt x="12541" y="3720"/>
                  </a:lnTo>
                  <a:lnTo>
                    <a:pt x="12557" y="3734"/>
                  </a:lnTo>
                  <a:lnTo>
                    <a:pt x="12551" y="3750"/>
                  </a:lnTo>
                  <a:lnTo>
                    <a:pt x="12562" y="3750"/>
                  </a:lnTo>
                  <a:lnTo>
                    <a:pt x="12614" y="3706"/>
                  </a:lnTo>
                  <a:lnTo>
                    <a:pt x="12654" y="3683"/>
                  </a:lnTo>
                  <a:lnTo>
                    <a:pt x="12660" y="3706"/>
                  </a:lnTo>
                  <a:lnTo>
                    <a:pt x="12694" y="3706"/>
                  </a:lnTo>
                  <a:lnTo>
                    <a:pt x="12727" y="3706"/>
                  </a:lnTo>
                  <a:lnTo>
                    <a:pt x="12740" y="3660"/>
                  </a:lnTo>
                  <a:lnTo>
                    <a:pt x="12750" y="3639"/>
                  </a:lnTo>
                  <a:lnTo>
                    <a:pt x="12768" y="3633"/>
                  </a:lnTo>
                  <a:lnTo>
                    <a:pt x="12784" y="3610"/>
                  </a:lnTo>
                  <a:lnTo>
                    <a:pt x="12789" y="3580"/>
                  </a:lnTo>
                  <a:lnTo>
                    <a:pt x="12797" y="3559"/>
                  </a:lnTo>
                  <a:lnTo>
                    <a:pt x="12779" y="3550"/>
                  </a:lnTo>
                  <a:lnTo>
                    <a:pt x="12779" y="3529"/>
                  </a:lnTo>
                  <a:lnTo>
                    <a:pt x="12768" y="3513"/>
                  </a:lnTo>
                  <a:lnTo>
                    <a:pt x="12750" y="3513"/>
                  </a:lnTo>
                  <a:lnTo>
                    <a:pt x="12733" y="3522"/>
                  </a:lnTo>
                  <a:lnTo>
                    <a:pt x="12727" y="3486"/>
                  </a:lnTo>
                  <a:close/>
                  <a:moveTo>
                    <a:pt x="19817" y="3486"/>
                  </a:moveTo>
                  <a:lnTo>
                    <a:pt x="19781" y="3506"/>
                  </a:lnTo>
                  <a:lnTo>
                    <a:pt x="19770" y="3543"/>
                  </a:lnTo>
                  <a:lnTo>
                    <a:pt x="19760" y="3550"/>
                  </a:lnTo>
                  <a:lnTo>
                    <a:pt x="19747" y="3566"/>
                  </a:lnTo>
                  <a:lnTo>
                    <a:pt x="19747" y="3596"/>
                  </a:lnTo>
                  <a:lnTo>
                    <a:pt x="19776" y="3646"/>
                  </a:lnTo>
                  <a:lnTo>
                    <a:pt x="19781" y="3660"/>
                  </a:lnTo>
                  <a:lnTo>
                    <a:pt x="19793" y="3683"/>
                  </a:lnTo>
                  <a:lnTo>
                    <a:pt x="19804" y="3697"/>
                  </a:lnTo>
                  <a:lnTo>
                    <a:pt x="19866" y="3770"/>
                  </a:lnTo>
                  <a:lnTo>
                    <a:pt x="19873" y="3770"/>
                  </a:lnTo>
                  <a:lnTo>
                    <a:pt x="19884" y="3757"/>
                  </a:lnTo>
                  <a:lnTo>
                    <a:pt x="19895" y="3750"/>
                  </a:lnTo>
                  <a:lnTo>
                    <a:pt x="19918" y="3757"/>
                  </a:lnTo>
                  <a:lnTo>
                    <a:pt x="19941" y="3757"/>
                  </a:lnTo>
                  <a:lnTo>
                    <a:pt x="19964" y="3764"/>
                  </a:lnTo>
                  <a:lnTo>
                    <a:pt x="19980" y="3800"/>
                  </a:lnTo>
                  <a:lnTo>
                    <a:pt x="19987" y="3830"/>
                  </a:lnTo>
                  <a:lnTo>
                    <a:pt x="19998" y="3837"/>
                  </a:lnTo>
                  <a:lnTo>
                    <a:pt x="20016" y="3837"/>
                  </a:lnTo>
                  <a:lnTo>
                    <a:pt x="20032" y="3844"/>
                  </a:lnTo>
                  <a:lnTo>
                    <a:pt x="20049" y="3837"/>
                  </a:lnTo>
                  <a:lnTo>
                    <a:pt x="20065" y="3823"/>
                  </a:lnTo>
                  <a:lnTo>
                    <a:pt x="20106" y="3837"/>
                  </a:lnTo>
                  <a:lnTo>
                    <a:pt x="20117" y="3816"/>
                  </a:lnTo>
                  <a:lnTo>
                    <a:pt x="20140" y="3807"/>
                  </a:lnTo>
                  <a:lnTo>
                    <a:pt x="20135" y="3780"/>
                  </a:lnTo>
                  <a:lnTo>
                    <a:pt x="20129" y="3727"/>
                  </a:lnTo>
                  <a:lnTo>
                    <a:pt x="20117" y="3706"/>
                  </a:lnTo>
                  <a:lnTo>
                    <a:pt x="20101" y="3690"/>
                  </a:lnTo>
                  <a:lnTo>
                    <a:pt x="20060" y="3669"/>
                  </a:lnTo>
                  <a:lnTo>
                    <a:pt x="20016" y="3633"/>
                  </a:lnTo>
                  <a:lnTo>
                    <a:pt x="19946" y="3603"/>
                  </a:lnTo>
                  <a:lnTo>
                    <a:pt x="19923" y="3573"/>
                  </a:lnTo>
                  <a:lnTo>
                    <a:pt x="19902" y="3550"/>
                  </a:lnTo>
                  <a:lnTo>
                    <a:pt x="19879" y="3529"/>
                  </a:lnTo>
                  <a:lnTo>
                    <a:pt x="19833" y="3492"/>
                  </a:lnTo>
                  <a:lnTo>
                    <a:pt x="19822" y="3486"/>
                  </a:lnTo>
                  <a:lnTo>
                    <a:pt x="19817" y="3486"/>
                  </a:lnTo>
                  <a:close/>
                  <a:moveTo>
                    <a:pt x="12415" y="3550"/>
                  </a:moveTo>
                  <a:lnTo>
                    <a:pt x="12399" y="3566"/>
                  </a:lnTo>
                  <a:lnTo>
                    <a:pt x="12353" y="3610"/>
                  </a:lnTo>
                  <a:lnTo>
                    <a:pt x="12329" y="3616"/>
                  </a:lnTo>
                  <a:lnTo>
                    <a:pt x="12285" y="3653"/>
                  </a:lnTo>
                  <a:lnTo>
                    <a:pt x="12267" y="3683"/>
                  </a:lnTo>
                  <a:lnTo>
                    <a:pt x="12257" y="3713"/>
                  </a:lnTo>
                  <a:lnTo>
                    <a:pt x="12267" y="3720"/>
                  </a:lnTo>
                  <a:lnTo>
                    <a:pt x="12267" y="3743"/>
                  </a:lnTo>
                  <a:lnTo>
                    <a:pt x="12239" y="3770"/>
                  </a:lnTo>
                  <a:lnTo>
                    <a:pt x="12193" y="3860"/>
                  </a:lnTo>
                  <a:lnTo>
                    <a:pt x="12102" y="3927"/>
                  </a:lnTo>
                  <a:lnTo>
                    <a:pt x="12006" y="3917"/>
                  </a:lnTo>
                  <a:lnTo>
                    <a:pt x="11972" y="3940"/>
                  </a:lnTo>
                  <a:lnTo>
                    <a:pt x="11921" y="3970"/>
                  </a:lnTo>
                  <a:lnTo>
                    <a:pt x="11908" y="4007"/>
                  </a:lnTo>
                  <a:lnTo>
                    <a:pt x="11926" y="4014"/>
                  </a:lnTo>
                  <a:lnTo>
                    <a:pt x="11978" y="4021"/>
                  </a:lnTo>
                  <a:lnTo>
                    <a:pt x="12051" y="3984"/>
                  </a:lnTo>
                  <a:lnTo>
                    <a:pt x="12063" y="4000"/>
                  </a:lnTo>
                  <a:lnTo>
                    <a:pt x="12074" y="4000"/>
                  </a:lnTo>
                  <a:lnTo>
                    <a:pt x="12097" y="4000"/>
                  </a:lnTo>
                  <a:lnTo>
                    <a:pt x="12125" y="3970"/>
                  </a:lnTo>
                  <a:lnTo>
                    <a:pt x="12130" y="3970"/>
                  </a:lnTo>
                  <a:lnTo>
                    <a:pt x="12125" y="4000"/>
                  </a:lnTo>
                  <a:lnTo>
                    <a:pt x="12136" y="4007"/>
                  </a:lnTo>
                  <a:lnTo>
                    <a:pt x="12187" y="4000"/>
                  </a:lnTo>
                  <a:lnTo>
                    <a:pt x="12210" y="3977"/>
                  </a:lnTo>
                  <a:lnTo>
                    <a:pt x="12228" y="3984"/>
                  </a:lnTo>
                  <a:lnTo>
                    <a:pt x="12228" y="3991"/>
                  </a:lnTo>
                  <a:lnTo>
                    <a:pt x="12233" y="4000"/>
                  </a:lnTo>
                  <a:lnTo>
                    <a:pt x="12249" y="3991"/>
                  </a:lnTo>
                  <a:lnTo>
                    <a:pt x="12273" y="3970"/>
                  </a:lnTo>
                  <a:lnTo>
                    <a:pt x="12313" y="3940"/>
                  </a:lnTo>
                  <a:lnTo>
                    <a:pt x="12342" y="3934"/>
                  </a:lnTo>
                  <a:lnTo>
                    <a:pt x="12386" y="3911"/>
                  </a:lnTo>
                  <a:lnTo>
                    <a:pt x="12404" y="3867"/>
                  </a:lnTo>
                  <a:lnTo>
                    <a:pt x="12409" y="3823"/>
                  </a:lnTo>
                  <a:lnTo>
                    <a:pt x="12409" y="3800"/>
                  </a:lnTo>
                  <a:lnTo>
                    <a:pt x="12399" y="3780"/>
                  </a:lnTo>
                  <a:lnTo>
                    <a:pt x="12386" y="3780"/>
                  </a:lnTo>
                  <a:lnTo>
                    <a:pt x="12376" y="3786"/>
                  </a:lnTo>
                  <a:lnTo>
                    <a:pt x="12358" y="3786"/>
                  </a:lnTo>
                  <a:lnTo>
                    <a:pt x="12347" y="3807"/>
                  </a:lnTo>
                  <a:lnTo>
                    <a:pt x="12335" y="3830"/>
                  </a:lnTo>
                  <a:lnTo>
                    <a:pt x="12324" y="3844"/>
                  </a:lnTo>
                  <a:lnTo>
                    <a:pt x="12313" y="3860"/>
                  </a:lnTo>
                  <a:lnTo>
                    <a:pt x="12285" y="3867"/>
                  </a:lnTo>
                  <a:lnTo>
                    <a:pt x="12239" y="3911"/>
                  </a:lnTo>
                  <a:lnTo>
                    <a:pt x="12239" y="3904"/>
                  </a:lnTo>
                  <a:lnTo>
                    <a:pt x="12257" y="3881"/>
                  </a:lnTo>
                  <a:lnTo>
                    <a:pt x="12301" y="3830"/>
                  </a:lnTo>
                  <a:lnTo>
                    <a:pt x="12319" y="3786"/>
                  </a:lnTo>
                  <a:lnTo>
                    <a:pt x="12329" y="3743"/>
                  </a:lnTo>
                  <a:lnTo>
                    <a:pt x="12329" y="3713"/>
                  </a:lnTo>
                  <a:lnTo>
                    <a:pt x="12335" y="3683"/>
                  </a:lnTo>
                  <a:lnTo>
                    <a:pt x="12386" y="3646"/>
                  </a:lnTo>
                  <a:lnTo>
                    <a:pt x="12427" y="3603"/>
                  </a:lnTo>
                  <a:lnTo>
                    <a:pt x="12438" y="3573"/>
                  </a:lnTo>
                  <a:lnTo>
                    <a:pt x="12432" y="3559"/>
                  </a:lnTo>
                  <a:lnTo>
                    <a:pt x="12415" y="3550"/>
                  </a:lnTo>
                  <a:close/>
                  <a:moveTo>
                    <a:pt x="12205" y="3653"/>
                  </a:moveTo>
                  <a:lnTo>
                    <a:pt x="12182" y="3706"/>
                  </a:lnTo>
                  <a:lnTo>
                    <a:pt x="12159" y="3683"/>
                  </a:lnTo>
                  <a:lnTo>
                    <a:pt x="12148" y="3697"/>
                  </a:lnTo>
                  <a:lnTo>
                    <a:pt x="12143" y="3720"/>
                  </a:lnTo>
                  <a:lnTo>
                    <a:pt x="12120" y="3743"/>
                  </a:lnTo>
                  <a:lnTo>
                    <a:pt x="12107" y="3734"/>
                  </a:lnTo>
                  <a:lnTo>
                    <a:pt x="12107" y="3727"/>
                  </a:lnTo>
                  <a:lnTo>
                    <a:pt x="12086" y="3713"/>
                  </a:lnTo>
                  <a:lnTo>
                    <a:pt x="12068" y="3734"/>
                  </a:lnTo>
                  <a:lnTo>
                    <a:pt x="12035" y="3757"/>
                  </a:lnTo>
                  <a:lnTo>
                    <a:pt x="12029" y="3786"/>
                  </a:lnTo>
                  <a:lnTo>
                    <a:pt x="12045" y="3800"/>
                  </a:lnTo>
                  <a:lnTo>
                    <a:pt x="12058" y="3807"/>
                  </a:lnTo>
                  <a:lnTo>
                    <a:pt x="12091" y="3793"/>
                  </a:lnTo>
                  <a:lnTo>
                    <a:pt x="12097" y="3800"/>
                  </a:lnTo>
                  <a:lnTo>
                    <a:pt x="12091" y="3816"/>
                  </a:lnTo>
                  <a:lnTo>
                    <a:pt x="12102" y="3837"/>
                  </a:lnTo>
                  <a:lnTo>
                    <a:pt x="12125" y="3844"/>
                  </a:lnTo>
                  <a:lnTo>
                    <a:pt x="12159" y="3853"/>
                  </a:lnTo>
                  <a:lnTo>
                    <a:pt x="12193" y="3830"/>
                  </a:lnTo>
                  <a:lnTo>
                    <a:pt x="12221" y="3780"/>
                  </a:lnTo>
                  <a:lnTo>
                    <a:pt x="12221" y="3743"/>
                  </a:lnTo>
                  <a:lnTo>
                    <a:pt x="12221" y="3690"/>
                  </a:lnTo>
                  <a:lnTo>
                    <a:pt x="12221" y="3669"/>
                  </a:lnTo>
                  <a:lnTo>
                    <a:pt x="12216" y="3653"/>
                  </a:lnTo>
                  <a:lnTo>
                    <a:pt x="12205" y="3653"/>
                  </a:lnTo>
                  <a:close/>
                  <a:moveTo>
                    <a:pt x="14848" y="3786"/>
                  </a:moveTo>
                  <a:lnTo>
                    <a:pt x="14830" y="3823"/>
                  </a:lnTo>
                  <a:lnTo>
                    <a:pt x="14820" y="3837"/>
                  </a:lnTo>
                  <a:lnTo>
                    <a:pt x="14825" y="3853"/>
                  </a:lnTo>
                  <a:lnTo>
                    <a:pt x="14859" y="3837"/>
                  </a:lnTo>
                  <a:lnTo>
                    <a:pt x="14882" y="3823"/>
                  </a:lnTo>
                  <a:lnTo>
                    <a:pt x="14871" y="3800"/>
                  </a:lnTo>
                  <a:lnTo>
                    <a:pt x="14859" y="3786"/>
                  </a:lnTo>
                  <a:lnTo>
                    <a:pt x="14848" y="3786"/>
                  </a:lnTo>
                  <a:close/>
                  <a:moveTo>
                    <a:pt x="11795" y="3934"/>
                  </a:moveTo>
                  <a:lnTo>
                    <a:pt x="11761" y="3970"/>
                  </a:lnTo>
                  <a:lnTo>
                    <a:pt x="11750" y="3970"/>
                  </a:lnTo>
                  <a:lnTo>
                    <a:pt x="11738" y="3963"/>
                  </a:lnTo>
                  <a:lnTo>
                    <a:pt x="11722" y="3984"/>
                  </a:lnTo>
                  <a:lnTo>
                    <a:pt x="11704" y="3991"/>
                  </a:lnTo>
                  <a:lnTo>
                    <a:pt x="11693" y="4044"/>
                  </a:lnTo>
                  <a:lnTo>
                    <a:pt x="11717" y="4044"/>
                  </a:lnTo>
                  <a:lnTo>
                    <a:pt x="11727" y="4037"/>
                  </a:lnTo>
                  <a:lnTo>
                    <a:pt x="11738" y="4021"/>
                  </a:lnTo>
                  <a:lnTo>
                    <a:pt x="11745" y="4007"/>
                  </a:lnTo>
                  <a:lnTo>
                    <a:pt x="11750" y="4028"/>
                  </a:lnTo>
                  <a:lnTo>
                    <a:pt x="11773" y="4014"/>
                  </a:lnTo>
                  <a:lnTo>
                    <a:pt x="11789" y="4014"/>
                  </a:lnTo>
                  <a:lnTo>
                    <a:pt x="11812" y="4021"/>
                  </a:lnTo>
                  <a:lnTo>
                    <a:pt x="11823" y="4014"/>
                  </a:lnTo>
                  <a:lnTo>
                    <a:pt x="11841" y="3991"/>
                  </a:lnTo>
                  <a:lnTo>
                    <a:pt x="11869" y="3991"/>
                  </a:lnTo>
                  <a:lnTo>
                    <a:pt x="11887" y="3984"/>
                  </a:lnTo>
                  <a:lnTo>
                    <a:pt x="11898" y="3970"/>
                  </a:lnTo>
                  <a:lnTo>
                    <a:pt x="11892" y="3963"/>
                  </a:lnTo>
                  <a:lnTo>
                    <a:pt x="11864" y="3954"/>
                  </a:lnTo>
                  <a:lnTo>
                    <a:pt x="11859" y="3947"/>
                  </a:lnTo>
                  <a:lnTo>
                    <a:pt x="11846" y="3934"/>
                  </a:lnTo>
                  <a:lnTo>
                    <a:pt x="11830" y="3934"/>
                  </a:lnTo>
                  <a:lnTo>
                    <a:pt x="11795" y="3934"/>
                  </a:lnTo>
                  <a:close/>
                  <a:moveTo>
                    <a:pt x="11681" y="3991"/>
                  </a:moveTo>
                  <a:lnTo>
                    <a:pt x="11647" y="4014"/>
                  </a:lnTo>
                  <a:lnTo>
                    <a:pt x="11619" y="4058"/>
                  </a:lnTo>
                  <a:lnTo>
                    <a:pt x="11585" y="4101"/>
                  </a:lnTo>
                  <a:lnTo>
                    <a:pt x="11624" y="4087"/>
                  </a:lnTo>
                  <a:lnTo>
                    <a:pt x="11653" y="4065"/>
                  </a:lnTo>
                  <a:lnTo>
                    <a:pt x="11665" y="4051"/>
                  </a:lnTo>
                  <a:lnTo>
                    <a:pt x="11670" y="4028"/>
                  </a:lnTo>
                  <a:lnTo>
                    <a:pt x="11688" y="4007"/>
                  </a:lnTo>
                  <a:lnTo>
                    <a:pt x="11681" y="3991"/>
                  </a:lnTo>
                  <a:close/>
                  <a:moveTo>
                    <a:pt x="18207" y="4131"/>
                  </a:moveTo>
                  <a:lnTo>
                    <a:pt x="18161" y="4138"/>
                  </a:lnTo>
                  <a:lnTo>
                    <a:pt x="18140" y="4147"/>
                  </a:lnTo>
                  <a:lnTo>
                    <a:pt x="18104" y="4175"/>
                  </a:lnTo>
                  <a:lnTo>
                    <a:pt x="18070" y="4228"/>
                  </a:lnTo>
                  <a:lnTo>
                    <a:pt x="18054" y="4264"/>
                  </a:lnTo>
                  <a:lnTo>
                    <a:pt x="18054" y="4308"/>
                  </a:lnTo>
                  <a:lnTo>
                    <a:pt x="18054" y="4352"/>
                  </a:lnTo>
                  <a:lnTo>
                    <a:pt x="18054" y="4382"/>
                  </a:lnTo>
                  <a:lnTo>
                    <a:pt x="18060" y="4405"/>
                  </a:lnTo>
                  <a:lnTo>
                    <a:pt x="18065" y="4425"/>
                  </a:lnTo>
                  <a:lnTo>
                    <a:pt x="18094" y="4492"/>
                  </a:lnTo>
                  <a:lnTo>
                    <a:pt x="18133" y="4529"/>
                  </a:lnTo>
                  <a:lnTo>
                    <a:pt x="18179" y="4522"/>
                  </a:lnTo>
                  <a:lnTo>
                    <a:pt x="18225" y="4499"/>
                  </a:lnTo>
                  <a:lnTo>
                    <a:pt x="18303" y="4455"/>
                  </a:lnTo>
                  <a:lnTo>
                    <a:pt x="18339" y="4395"/>
                  </a:lnTo>
                  <a:lnTo>
                    <a:pt x="18349" y="4359"/>
                  </a:lnTo>
                  <a:lnTo>
                    <a:pt x="18378" y="4315"/>
                  </a:lnTo>
                  <a:lnTo>
                    <a:pt x="18383" y="4331"/>
                  </a:lnTo>
                  <a:lnTo>
                    <a:pt x="18396" y="4359"/>
                  </a:lnTo>
                  <a:lnTo>
                    <a:pt x="18401" y="4359"/>
                  </a:lnTo>
                  <a:lnTo>
                    <a:pt x="18412" y="4338"/>
                  </a:lnTo>
                  <a:lnTo>
                    <a:pt x="18406" y="4285"/>
                  </a:lnTo>
                  <a:lnTo>
                    <a:pt x="18383" y="4248"/>
                  </a:lnTo>
                  <a:lnTo>
                    <a:pt x="18349" y="4228"/>
                  </a:lnTo>
                  <a:lnTo>
                    <a:pt x="18207" y="4131"/>
                  </a:lnTo>
                  <a:close/>
                  <a:moveTo>
                    <a:pt x="11205" y="4866"/>
                  </a:moveTo>
                  <a:lnTo>
                    <a:pt x="11187" y="4873"/>
                  </a:lnTo>
                  <a:lnTo>
                    <a:pt x="11182" y="4896"/>
                  </a:lnTo>
                  <a:lnTo>
                    <a:pt x="11169" y="4903"/>
                  </a:lnTo>
                  <a:lnTo>
                    <a:pt x="11148" y="4919"/>
                  </a:lnTo>
                  <a:lnTo>
                    <a:pt x="11136" y="4940"/>
                  </a:lnTo>
                  <a:lnTo>
                    <a:pt x="11153" y="4940"/>
                  </a:lnTo>
                  <a:lnTo>
                    <a:pt x="11187" y="4940"/>
                  </a:lnTo>
                  <a:lnTo>
                    <a:pt x="11205" y="4919"/>
                  </a:lnTo>
                  <a:lnTo>
                    <a:pt x="11216" y="4889"/>
                  </a:lnTo>
                  <a:lnTo>
                    <a:pt x="11205" y="4866"/>
                  </a:lnTo>
                  <a:close/>
                  <a:moveTo>
                    <a:pt x="11169" y="4970"/>
                  </a:moveTo>
                  <a:lnTo>
                    <a:pt x="11153" y="4977"/>
                  </a:lnTo>
                  <a:lnTo>
                    <a:pt x="11136" y="4993"/>
                  </a:lnTo>
                  <a:lnTo>
                    <a:pt x="11125" y="5013"/>
                  </a:lnTo>
                  <a:lnTo>
                    <a:pt x="11141" y="5020"/>
                  </a:lnTo>
                  <a:lnTo>
                    <a:pt x="11193" y="5000"/>
                  </a:lnTo>
                  <a:lnTo>
                    <a:pt x="11210" y="4993"/>
                  </a:lnTo>
                  <a:lnTo>
                    <a:pt x="11210" y="4977"/>
                  </a:lnTo>
                  <a:lnTo>
                    <a:pt x="11187" y="4977"/>
                  </a:lnTo>
                  <a:lnTo>
                    <a:pt x="11169" y="4970"/>
                  </a:lnTo>
                  <a:close/>
                  <a:moveTo>
                    <a:pt x="10983" y="5073"/>
                  </a:moveTo>
                  <a:lnTo>
                    <a:pt x="10965" y="5080"/>
                  </a:lnTo>
                  <a:lnTo>
                    <a:pt x="10949" y="5103"/>
                  </a:lnTo>
                  <a:lnTo>
                    <a:pt x="10942" y="5117"/>
                  </a:lnTo>
                  <a:lnTo>
                    <a:pt x="10965" y="5131"/>
                  </a:lnTo>
                  <a:lnTo>
                    <a:pt x="10983" y="5117"/>
                  </a:lnTo>
                  <a:lnTo>
                    <a:pt x="11006" y="5094"/>
                  </a:lnTo>
                  <a:lnTo>
                    <a:pt x="10999" y="5080"/>
                  </a:lnTo>
                  <a:lnTo>
                    <a:pt x="10983" y="5073"/>
                  </a:lnTo>
                  <a:close/>
                  <a:moveTo>
                    <a:pt x="10676" y="5374"/>
                  </a:moveTo>
                  <a:lnTo>
                    <a:pt x="10624" y="5388"/>
                  </a:lnTo>
                  <a:lnTo>
                    <a:pt x="10596" y="5411"/>
                  </a:lnTo>
                  <a:lnTo>
                    <a:pt x="10613" y="5434"/>
                  </a:lnTo>
                  <a:lnTo>
                    <a:pt x="10658" y="5434"/>
                  </a:lnTo>
                  <a:lnTo>
                    <a:pt x="10676" y="5455"/>
                  </a:lnTo>
                  <a:lnTo>
                    <a:pt x="10693" y="5448"/>
                  </a:lnTo>
                  <a:lnTo>
                    <a:pt x="10704" y="5425"/>
                  </a:lnTo>
                  <a:lnTo>
                    <a:pt x="10693" y="5381"/>
                  </a:lnTo>
                  <a:lnTo>
                    <a:pt x="10676" y="5374"/>
                  </a:lnTo>
                  <a:close/>
                  <a:moveTo>
                    <a:pt x="16990" y="5521"/>
                  </a:moveTo>
                  <a:lnTo>
                    <a:pt x="16990" y="5535"/>
                  </a:lnTo>
                  <a:lnTo>
                    <a:pt x="16990" y="5551"/>
                  </a:lnTo>
                  <a:lnTo>
                    <a:pt x="17031" y="5572"/>
                  </a:lnTo>
                  <a:lnTo>
                    <a:pt x="17037" y="5565"/>
                  </a:lnTo>
                  <a:lnTo>
                    <a:pt x="17037" y="5551"/>
                  </a:lnTo>
                  <a:lnTo>
                    <a:pt x="17024" y="5528"/>
                  </a:lnTo>
                  <a:lnTo>
                    <a:pt x="17008" y="5521"/>
                  </a:lnTo>
                  <a:lnTo>
                    <a:pt x="16990" y="5521"/>
                  </a:lnTo>
                  <a:close/>
                  <a:moveTo>
                    <a:pt x="9988" y="5792"/>
                  </a:moveTo>
                  <a:lnTo>
                    <a:pt x="9976" y="5808"/>
                  </a:lnTo>
                  <a:lnTo>
                    <a:pt x="9914" y="5808"/>
                  </a:lnTo>
                  <a:lnTo>
                    <a:pt x="9875" y="5822"/>
                  </a:lnTo>
                  <a:lnTo>
                    <a:pt x="9880" y="5838"/>
                  </a:lnTo>
                  <a:lnTo>
                    <a:pt x="9903" y="5845"/>
                  </a:lnTo>
                  <a:lnTo>
                    <a:pt x="9976" y="5845"/>
                  </a:lnTo>
                  <a:lnTo>
                    <a:pt x="9988" y="5838"/>
                  </a:lnTo>
                  <a:lnTo>
                    <a:pt x="9994" y="5815"/>
                  </a:lnTo>
                  <a:lnTo>
                    <a:pt x="9994" y="5792"/>
                  </a:lnTo>
                  <a:lnTo>
                    <a:pt x="9988" y="5792"/>
                  </a:lnTo>
                  <a:close/>
                  <a:moveTo>
                    <a:pt x="9756" y="5912"/>
                  </a:moveTo>
                  <a:lnTo>
                    <a:pt x="9720" y="5919"/>
                  </a:lnTo>
                  <a:lnTo>
                    <a:pt x="9715" y="5932"/>
                  </a:lnTo>
                  <a:lnTo>
                    <a:pt x="9720" y="5955"/>
                  </a:lnTo>
                  <a:lnTo>
                    <a:pt x="9743" y="5969"/>
                  </a:lnTo>
                  <a:lnTo>
                    <a:pt x="9761" y="5976"/>
                  </a:lnTo>
                  <a:lnTo>
                    <a:pt x="9777" y="5962"/>
                  </a:lnTo>
                  <a:lnTo>
                    <a:pt x="9789" y="5932"/>
                  </a:lnTo>
                  <a:lnTo>
                    <a:pt x="9784" y="5912"/>
                  </a:lnTo>
                  <a:lnTo>
                    <a:pt x="9756" y="5912"/>
                  </a:lnTo>
                  <a:close/>
                  <a:moveTo>
                    <a:pt x="13358" y="6022"/>
                  </a:moveTo>
                  <a:lnTo>
                    <a:pt x="13342" y="6036"/>
                  </a:lnTo>
                  <a:lnTo>
                    <a:pt x="13329" y="6073"/>
                  </a:lnTo>
                  <a:lnTo>
                    <a:pt x="13353" y="6086"/>
                  </a:lnTo>
                  <a:lnTo>
                    <a:pt x="13386" y="6073"/>
                  </a:lnTo>
                  <a:lnTo>
                    <a:pt x="13399" y="6059"/>
                  </a:lnTo>
                  <a:lnTo>
                    <a:pt x="13422" y="6059"/>
                  </a:lnTo>
                  <a:lnTo>
                    <a:pt x="13422" y="6043"/>
                  </a:lnTo>
                  <a:lnTo>
                    <a:pt x="13386" y="6022"/>
                  </a:lnTo>
                  <a:lnTo>
                    <a:pt x="13358" y="6022"/>
                  </a:lnTo>
                  <a:close/>
                  <a:moveTo>
                    <a:pt x="15603" y="6256"/>
                  </a:moveTo>
                  <a:lnTo>
                    <a:pt x="15575" y="6279"/>
                  </a:lnTo>
                  <a:lnTo>
                    <a:pt x="15575" y="6270"/>
                  </a:lnTo>
                  <a:lnTo>
                    <a:pt x="15559" y="6279"/>
                  </a:lnTo>
                  <a:lnTo>
                    <a:pt x="15564" y="6307"/>
                  </a:lnTo>
                  <a:lnTo>
                    <a:pt x="15575" y="6323"/>
                  </a:lnTo>
                  <a:lnTo>
                    <a:pt x="15587" y="6330"/>
                  </a:lnTo>
                  <a:lnTo>
                    <a:pt x="15603" y="6367"/>
                  </a:lnTo>
                  <a:lnTo>
                    <a:pt x="15616" y="6360"/>
                  </a:lnTo>
                  <a:lnTo>
                    <a:pt x="15616" y="6337"/>
                  </a:lnTo>
                  <a:lnTo>
                    <a:pt x="15626" y="6323"/>
                  </a:lnTo>
                  <a:lnTo>
                    <a:pt x="15626" y="6286"/>
                  </a:lnTo>
                  <a:lnTo>
                    <a:pt x="15621" y="6263"/>
                  </a:lnTo>
                  <a:lnTo>
                    <a:pt x="15603" y="6256"/>
                  </a:lnTo>
                  <a:close/>
                  <a:moveTo>
                    <a:pt x="7373" y="6454"/>
                  </a:moveTo>
                  <a:lnTo>
                    <a:pt x="7361" y="6470"/>
                  </a:lnTo>
                  <a:lnTo>
                    <a:pt x="7356" y="6463"/>
                  </a:lnTo>
                  <a:lnTo>
                    <a:pt x="7350" y="6463"/>
                  </a:lnTo>
                  <a:lnTo>
                    <a:pt x="7345" y="6463"/>
                  </a:lnTo>
                  <a:lnTo>
                    <a:pt x="7327" y="6491"/>
                  </a:lnTo>
                  <a:lnTo>
                    <a:pt x="7322" y="6514"/>
                  </a:lnTo>
                  <a:lnTo>
                    <a:pt x="7322" y="6521"/>
                  </a:lnTo>
                  <a:lnTo>
                    <a:pt x="7340" y="6528"/>
                  </a:lnTo>
                  <a:lnTo>
                    <a:pt x="7345" y="6514"/>
                  </a:lnTo>
                  <a:lnTo>
                    <a:pt x="7379" y="6477"/>
                  </a:lnTo>
                  <a:lnTo>
                    <a:pt x="7379" y="6470"/>
                  </a:lnTo>
                  <a:lnTo>
                    <a:pt x="7379" y="6463"/>
                  </a:lnTo>
                  <a:lnTo>
                    <a:pt x="7373" y="6454"/>
                  </a:lnTo>
                  <a:close/>
                  <a:moveTo>
                    <a:pt x="7294" y="6484"/>
                  </a:moveTo>
                  <a:lnTo>
                    <a:pt x="7247" y="6537"/>
                  </a:lnTo>
                  <a:lnTo>
                    <a:pt x="7242" y="6594"/>
                  </a:lnTo>
                  <a:lnTo>
                    <a:pt x="7247" y="6594"/>
                  </a:lnTo>
                  <a:lnTo>
                    <a:pt x="7254" y="6587"/>
                  </a:lnTo>
                  <a:lnTo>
                    <a:pt x="7270" y="6551"/>
                  </a:lnTo>
                  <a:lnTo>
                    <a:pt x="7283" y="6528"/>
                  </a:lnTo>
                  <a:lnTo>
                    <a:pt x="7283" y="6521"/>
                  </a:lnTo>
                  <a:lnTo>
                    <a:pt x="7294" y="6528"/>
                  </a:lnTo>
                  <a:lnTo>
                    <a:pt x="7304" y="6514"/>
                  </a:lnTo>
                  <a:lnTo>
                    <a:pt x="7311" y="6500"/>
                  </a:lnTo>
                  <a:lnTo>
                    <a:pt x="7294" y="6484"/>
                  </a:lnTo>
                  <a:close/>
                  <a:moveTo>
                    <a:pt x="7198" y="6514"/>
                  </a:moveTo>
                  <a:lnTo>
                    <a:pt x="7157" y="6544"/>
                  </a:lnTo>
                  <a:lnTo>
                    <a:pt x="7146" y="6544"/>
                  </a:lnTo>
                  <a:lnTo>
                    <a:pt x="7134" y="6551"/>
                  </a:lnTo>
                  <a:lnTo>
                    <a:pt x="7134" y="6557"/>
                  </a:lnTo>
                  <a:lnTo>
                    <a:pt x="7151" y="6574"/>
                  </a:lnTo>
                  <a:lnTo>
                    <a:pt x="7134" y="6647"/>
                  </a:lnTo>
                  <a:lnTo>
                    <a:pt x="7100" y="6654"/>
                  </a:lnTo>
                  <a:lnTo>
                    <a:pt x="7084" y="6647"/>
                  </a:lnTo>
                  <a:lnTo>
                    <a:pt x="7061" y="6647"/>
                  </a:lnTo>
                  <a:lnTo>
                    <a:pt x="7056" y="6654"/>
                  </a:lnTo>
                  <a:lnTo>
                    <a:pt x="7056" y="6668"/>
                  </a:lnTo>
                  <a:lnTo>
                    <a:pt x="7056" y="6675"/>
                  </a:lnTo>
                  <a:lnTo>
                    <a:pt x="7077" y="6684"/>
                  </a:lnTo>
                  <a:lnTo>
                    <a:pt x="7077" y="6691"/>
                  </a:lnTo>
                  <a:lnTo>
                    <a:pt x="7072" y="6704"/>
                  </a:lnTo>
                  <a:lnTo>
                    <a:pt x="7072" y="6721"/>
                  </a:lnTo>
                  <a:lnTo>
                    <a:pt x="7089" y="6711"/>
                  </a:lnTo>
                  <a:lnTo>
                    <a:pt x="7105" y="6727"/>
                  </a:lnTo>
                  <a:lnTo>
                    <a:pt x="7105" y="6741"/>
                  </a:lnTo>
                  <a:lnTo>
                    <a:pt x="7095" y="6764"/>
                  </a:lnTo>
                  <a:lnTo>
                    <a:pt x="7072" y="6801"/>
                  </a:lnTo>
                  <a:lnTo>
                    <a:pt x="7027" y="6858"/>
                  </a:lnTo>
                  <a:lnTo>
                    <a:pt x="7032" y="6881"/>
                  </a:lnTo>
                  <a:lnTo>
                    <a:pt x="7038" y="6875"/>
                  </a:lnTo>
                  <a:lnTo>
                    <a:pt x="7066" y="6838"/>
                  </a:lnTo>
                  <a:lnTo>
                    <a:pt x="7084" y="6822"/>
                  </a:lnTo>
                  <a:lnTo>
                    <a:pt x="7118" y="6771"/>
                  </a:lnTo>
                  <a:lnTo>
                    <a:pt x="7123" y="6771"/>
                  </a:lnTo>
                  <a:lnTo>
                    <a:pt x="7141" y="6748"/>
                  </a:lnTo>
                  <a:lnTo>
                    <a:pt x="7151" y="6734"/>
                  </a:lnTo>
                  <a:lnTo>
                    <a:pt x="7208" y="6654"/>
                  </a:lnTo>
                  <a:lnTo>
                    <a:pt x="7231" y="6624"/>
                  </a:lnTo>
                  <a:lnTo>
                    <a:pt x="7208" y="6631"/>
                  </a:lnTo>
                  <a:lnTo>
                    <a:pt x="7203" y="6631"/>
                  </a:lnTo>
                  <a:lnTo>
                    <a:pt x="7203" y="6587"/>
                  </a:lnTo>
                  <a:lnTo>
                    <a:pt x="7185" y="6594"/>
                  </a:lnTo>
                  <a:lnTo>
                    <a:pt x="7203" y="6557"/>
                  </a:lnTo>
                  <a:lnTo>
                    <a:pt x="7219" y="6521"/>
                  </a:lnTo>
                  <a:lnTo>
                    <a:pt x="7208" y="6514"/>
                  </a:lnTo>
                  <a:lnTo>
                    <a:pt x="7198" y="6514"/>
                  </a:lnTo>
                  <a:close/>
                  <a:moveTo>
                    <a:pt x="12399" y="6771"/>
                  </a:moveTo>
                  <a:lnTo>
                    <a:pt x="12399" y="6815"/>
                  </a:lnTo>
                  <a:lnTo>
                    <a:pt x="12415" y="6838"/>
                  </a:lnTo>
                  <a:lnTo>
                    <a:pt x="12427" y="6838"/>
                  </a:lnTo>
                  <a:lnTo>
                    <a:pt x="12432" y="6831"/>
                  </a:lnTo>
                  <a:lnTo>
                    <a:pt x="12448" y="6815"/>
                  </a:lnTo>
                  <a:lnTo>
                    <a:pt x="12448" y="6822"/>
                  </a:lnTo>
                  <a:lnTo>
                    <a:pt x="12456" y="6822"/>
                  </a:lnTo>
                  <a:lnTo>
                    <a:pt x="12461" y="6801"/>
                  </a:lnTo>
                  <a:lnTo>
                    <a:pt x="12456" y="6794"/>
                  </a:lnTo>
                  <a:lnTo>
                    <a:pt x="12432" y="6808"/>
                  </a:lnTo>
                  <a:lnTo>
                    <a:pt x="12420" y="6801"/>
                  </a:lnTo>
                  <a:lnTo>
                    <a:pt x="12420" y="6794"/>
                  </a:lnTo>
                  <a:lnTo>
                    <a:pt x="12420" y="6785"/>
                  </a:lnTo>
                  <a:lnTo>
                    <a:pt x="12427" y="6778"/>
                  </a:lnTo>
                  <a:lnTo>
                    <a:pt x="12399" y="6771"/>
                  </a:lnTo>
                  <a:close/>
                  <a:moveTo>
                    <a:pt x="8629" y="6778"/>
                  </a:moveTo>
                  <a:lnTo>
                    <a:pt x="8619" y="6785"/>
                  </a:lnTo>
                  <a:lnTo>
                    <a:pt x="8590" y="6831"/>
                  </a:lnTo>
                  <a:lnTo>
                    <a:pt x="8601" y="6838"/>
                  </a:lnTo>
                  <a:lnTo>
                    <a:pt x="8624" y="6838"/>
                  </a:lnTo>
                  <a:lnTo>
                    <a:pt x="8640" y="6808"/>
                  </a:lnTo>
                  <a:lnTo>
                    <a:pt x="8640" y="6778"/>
                  </a:lnTo>
                  <a:lnTo>
                    <a:pt x="8629" y="6778"/>
                  </a:lnTo>
                  <a:close/>
                  <a:moveTo>
                    <a:pt x="6521" y="6978"/>
                  </a:moveTo>
                  <a:lnTo>
                    <a:pt x="6521" y="6999"/>
                  </a:lnTo>
                  <a:lnTo>
                    <a:pt x="6526" y="7015"/>
                  </a:lnTo>
                  <a:lnTo>
                    <a:pt x="6544" y="7035"/>
                  </a:lnTo>
                  <a:lnTo>
                    <a:pt x="6526" y="7065"/>
                  </a:lnTo>
                  <a:lnTo>
                    <a:pt x="6532" y="7079"/>
                  </a:lnTo>
                  <a:lnTo>
                    <a:pt x="6555" y="7079"/>
                  </a:lnTo>
                  <a:lnTo>
                    <a:pt x="6565" y="7065"/>
                  </a:lnTo>
                  <a:lnTo>
                    <a:pt x="6565" y="7058"/>
                  </a:lnTo>
                  <a:lnTo>
                    <a:pt x="6549" y="7042"/>
                  </a:lnTo>
                  <a:lnTo>
                    <a:pt x="6555" y="7015"/>
                  </a:lnTo>
                  <a:lnTo>
                    <a:pt x="6544" y="6978"/>
                  </a:lnTo>
                  <a:lnTo>
                    <a:pt x="6526" y="6978"/>
                  </a:lnTo>
                  <a:lnTo>
                    <a:pt x="6521" y="6978"/>
                  </a:lnTo>
                  <a:close/>
                  <a:moveTo>
                    <a:pt x="6606" y="7035"/>
                  </a:moveTo>
                  <a:lnTo>
                    <a:pt x="6578" y="7065"/>
                  </a:lnTo>
                  <a:lnTo>
                    <a:pt x="6606" y="7072"/>
                  </a:lnTo>
                  <a:lnTo>
                    <a:pt x="6640" y="7065"/>
                  </a:lnTo>
                  <a:lnTo>
                    <a:pt x="6651" y="7058"/>
                  </a:lnTo>
                  <a:lnTo>
                    <a:pt x="6622" y="7035"/>
                  </a:lnTo>
                  <a:lnTo>
                    <a:pt x="6606" y="7035"/>
                  </a:lnTo>
                  <a:close/>
                  <a:moveTo>
                    <a:pt x="5634" y="7042"/>
                  </a:moveTo>
                  <a:lnTo>
                    <a:pt x="5617" y="7051"/>
                  </a:lnTo>
                  <a:lnTo>
                    <a:pt x="5537" y="7072"/>
                  </a:lnTo>
                  <a:lnTo>
                    <a:pt x="5480" y="7079"/>
                  </a:lnTo>
                  <a:lnTo>
                    <a:pt x="5464" y="7088"/>
                  </a:lnTo>
                  <a:lnTo>
                    <a:pt x="5457" y="7095"/>
                  </a:lnTo>
                  <a:lnTo>
                    <a:pt x="5446" y="7139"/>
                  </a:lnTo>
                  <a:lnTo>
                    <a:pt x="5446" y="7146"/>
                  </a:lnTo>
                  <a:lnTo>
                    <a:pt x="5428" y="7132"/>
                  </a:lnTo>
                  <a:lnTo>
                    <a:pt x="5412" y="7132"/>
                  </a:lnTo>
                  <a:lnTo>
                    <a:pt x="5407" y="7109"/>
                  </a:lnTo>
                  <a:lnTo>
                    <a:pt x="5395" y="7095"/>
                  </a:lnTo>
                  <a:lnTo>
                    <a:pt x="5389" y="7095"/>
                  </a:lnTo>
                  <a:lnTo>
                    <a:pt x="5384" y="7102"/>
                  </a:lnTo>
                  <a:lnTo>
                    <a:pt x="5366" y="7109"/>
                  </a:lnTo>
                  <a:lnTo>
                    <a:pt x="5356" y="7132"/>
                  </a:lnTo>
                  <a:lnTo>
                    <a:pt x="5343" y="7153"/>
                  </a:lnTo>
                  <a:lnTo>
                    <a:pt x="5338" y="7162"/>
                  </a:lnTo>
                  <a:lnTo>
                    <a:pt x="5350" y="7169"/>
                  </a:lnTo>
                  <a:lnTo>
                    <a:pt x="5343" y="7182"/>
                  </a:lnTo>
                  <a:lnTo>
                    <a:pt x="5350" y="7182"/>
                  </a:lnTo>
                  <a:lnTo>
                    <a:pt x="5327" y="7198"/>
                  </a:lnTo>
                  <a:lnTo>
                    <a:pt x="5322" y="7198"/>
                  </a:lnTo>
                  <a:lnTo>
                    <a:pt x="5327" y="7219"/>
                  </a:lnTo>
                  <a:lnTo>
                    <a:pt x="5343" y="7256"/>
                  </a:lnTo>
                  <a:lnTo>
                    <a:pt x="5343" y="7263"/>
                  </a:lnTo>
                  <a:lnTo>
                    <a:pt x="5315" y="7263"/>
                  </a:lnTo>
                  <a:lnTo>
                    <a:pt x="5304" y="7279"/>
                  </a:lnTo>
                  <a:lnTo>
                    <a:pt x="5265" y="7293"/>
                  </a:lnTo>
                  <a:lnTo>
                    <a:pt x="5265" y="7323"/>
                  </a:lnTo>
                  <a:lnTo>
                    <a:pt x="5270" y="7329"/>
                  </a:lnTo>
                  <a:lnTo>
                    <a:pt x="5276" y="7336"/>
                  </a:lnTo>
                  <a:lnTo>
                    <a:pt x="5293" y="7329"/>
                  </a:lnTo>
                  <a:lnTo>
                    <a:pt x="5315" y="7309"/>
                  </a:lnTo>
                  <a:lnTo>
                    <a:pt x="5327" y="7316"/>
                  </a:lnTo>
                  <a:lnTo>
                    <a:pt x="5379" y="7286"/>
                  </a:lnTo>
                  <a:lnTo>
                    <a:pt x="5407" y="7286"/>
                  </a:lnTo>
                  <a:lnTo>
                    <a:pt x="5464" y="7263"/>
                  </a:lnTo>
                  <a:lnTo>
                    <a:pt x="5475" y="7256"/>
                  </a:lnTo>
                  <a:lnTo>
                    <a:pt x="5480" y="7235"/>
                  </a:lnTo>
                  <a:lnTo>
                    <a:pt x="5480" y="7226"/>
                  </a:lnTo>
                  <a:lnTo>
                    <a:pt x="5452" y="7212"/>
                  </a:lnTo>
                  <a:lnTo>
                    <a:pt x="5498" y="7205"/>
                  </a:lnTo>
                  <a:lnTo>
                    <a:pt x="5521" y="7189"/>
                  </a:lnTo>
                  <a:lnTo>
                    <a:pt x="5531" y="7189"/>
                  </a:lnTo>
                  <a:lnTo>
                    <a:pt x="5606" y="7116"/>
                  </a:lnTo>
                  <a:lnTo>
                    <a:pt x="5622" y="7088"/>
                  </a:lnTo>
                  <a:lnTo>
                    <a:pt x="5634" y="7058"/>
                  </a:lnTo>
                  <a:lnTo>
                    <a:pt x="5634" y="7042"/>
                  </a:lnTo>
                  <a:close/>
                  <a:moveTo>
                    <a:pt x="6418" y="7042"/>
                  </a:moveTo>
                  <a:lnTo>
                    <a:pt x="6395" y="7072"/>
                  </a:lnTo>
                  <a:lnTo>
                    <a:pt x="6379" y="7095"/>
                  </a:lnTo>
                  <a:lnTo>
                    <a:pt x="6373" y="7109"/>
                  </a:lnTo>
                  <a:lnTo>
                    <a:pt x="6373" y="7125"/>
                  </a:lnTo>
                  <a:lnTo>
                    <a:pt x="6379" y="7125"/>
                  </a:lnTo>
                  <a:lnTo>
                    <a:pt x="6395" y="7116"/>
                  </a:lnTo>
                  <a:lnTo>
                    <a:pt x="6395" y="7125"/>
                  </a:lnTo>
                  <a:lnTo>
                    <a:pt x="6389" y="7139"/>
                  </a:lnTo>
                  <a:lnTo>
                    <a:pt x="6384" y="7146"/>
                  </a:lnTo>
                  <a:lnTo>
                    <a:pt x="6384" y="7162"/>
                  </a:lnTo>
                  <a:lnTo>
                    <a:pt x="6389" y="7162"/>
                  </a:lnTo>
                  <a:lnTo>
                    <a:pt x="6436" y="7175"/>
                  </a:lnTo>
                  <a:lnTo>
                    <a:pt x="6446" y="7212"/>
                  </a:lnTo>
                  <a:lnTo>
                    <a:pt x="6459" y="7212"/>
                  </a:lnTo>
                  <a:lnTo>
                    <a:pt x="6469" y="7205"/>
                  </a:lnTo>
                  <a:lnTo>
                    <a:pt x="6487" y="7189"/>
                  </a:lnTo>
                  <a:lnTo>
                    <a:pt x="6480" y="7169"/>
                  </a:lnTo>
                  <a:lnTo>
                    <a:pt x="6469" y="7162"/>
                  </a:lnTo>
                  <a:lnTo>
                    <a:pt x="6452" y="7139"/>
                  </a:lnTo>
                  <a:lnTo>
                    <a:pt x="6436" y="7132"/>
                  </a:lnTo>
                  <a:lnTo>
                    <a:pt x="6446" y="7125"/>
                  </a:lnTo>
                  <a:lnTo>
                    <a:pt x="6459" y="7109"/>
                  </a:lnTo>
                  <a:lnTo>
                    <a:pt x="6464" y="7102"/>
                  </a:lnTo>
                  <a:lnTo>
                    <a:pt x="6464" y="7088"/>
                  </a:lnTo>
                  <a:lnTo>
                    <a:pt x="6452" y="7058"/>
                  </a:lnTo>
                  <a:lnTo>
                    <a:pt x="6436" y="7042"/>
                  </a:lnTo>
                  <a:lnTo>
                    <a:pt x="6418" y="7042"/>
                  </a:lnTo>
                  <a:close/>
                  <a:moveTo>
                    <a:pt x="5906" y="7146"/>
                  </a:moveTo>
                  <a:lnTo>
                    <a:pt x="5883" y="7162"/>
                  </a:lnTo>
                  <a:lnTo>
                    <a:pt x="5872" y="7175"/>
                  </a:lnTo>
                  <a:lnTo>
                    <a:pt x="5855" y="7212"/>
                  </a:lnTo>
                  <a:lnTo>
                    <a:pt x="5844" y="7226"/>
                  </a:lnTo>
                  <a:lnTo>
                    <a:pt x="5833" y="7249"/>
                  </a:lnTo>
                  <a:lnTo>
                    <a:pt x="5833" y="7279"/>
                  </a:lnTo>
                  <a:lnTo>
                    <a:pt x="5826" y="7293"/>
                  </a:lnTo>
                  <a:lnTo>
                    <a:pt x="5816" y="7293"/>
                  </a:lnTo>
                  <a:lnTo>
                    <a:pt x="5769" y="7272"/>
                  </a:lnTo>
                  <a:lnTo>
                    <a:pt x="5753" y="7272"/>
                  </a:lnTo>
                  <a:lnTo>
                    <a:pt x="5741" y="7286"/>
                  </a:lnTo>
                  <a:lnTo>
                    <a:pt x="5730" y="7300"/>
                  </a:lnTo>
                  <a:lnTo>
                    <a:pt x="5725" y="7316"/>
                  </a:lnTo>
                  <a:lnTo>
                    <a:pt x="5691" y="7346"/>
                  </a:lnTo>
                  <a:lnTo>
                    <a:pt x="5684" y="7359"/>
                  </a:lnTo>
                  <a:lnTo>
                    <a:pt x="5697" y="7456"/>
                  </a:lnTo>
                  <a:lnTo>
                    <a:pt x="5697" y="7470"/>
                  </a:lnTo>
                  <a:lnTo>
                    <a:pt x="5674" y="7440"/>
                  </a:lnTo>
                  <a:lnTo>
                    <a:pt x="5668" y="7440"/>
                  </a:lnTo>
                  <a:lnTo>
                    <a:pt x="5650" y="7447"/>
                  </a:lnTo>
                  <a:lnTo>
                    <a:pt x="5599" y="7419"/>
                  </a:lnTo>
                  <a:lnTo>
                    <a:pt x="5571" y="7440"/>
                  </a:lnTo>
                  <a:lnTo>
                    <a:pt x="5549" y="7463"/>
                  </a:lnTo>
                  <a:lnTo>
                    <a:pt x="5508" y="7506"/>
                  </a:lnTo>
                  <a:lnTo>
                    <a:pt x="5503" y="7520"/>
                  </a:lnTo>
                  <a:lnTo>
                    <a:pt x="5498" y="7543"/>
                  </a:lnTo>
                  <a:lnTo>
                    <a:pt x="5498" y="7566"/>
                  </a:lnTo>
                  <a:lnTo>
                    <a:pt x="5514" y="7587"/>
                  </a:lnTo>
                  <a:lnTo>
                    <a:pt x="5485" y="7587"/>
                  </a:lnTo>
                  <a:lnTo>
                    <a:pt x="5464" y="7594"/>
                  </a:lnTo>
                  <a:lnTo>
                    <a:pt x="5446" y="7603"/>
                  </a:lnTo>
                  <a:lnTo>
                    <a:pt x="5428" y="7617"/>
                  </a:lnTo>
                  <a:lnTo>
                    <a:pt x="5423" y="7647"/>
                  </a:lnTo>
                  <a:lnTo>
                    <a:pt x="5441" y="7683"/>
                  </a:lnTo>
                  <a:lnTo>
                    <a:pt x="5436" y="7704"/>
                  </a:lnTo>
                  <a:lnTo>
                    <a:pt x="5436" y="7741"/>
                  </a:lnTo>
                  <a:lnTo>
                    <a:pt x="5389" y="7807"/>
                  </a:lnTo>
                  <a:lnTo>
                    <a:pt x="5322" y="7860"/>
                  </a:lnTo>
                  <a:lnTo>
                    <a:pt x="5286" y="7867"/>
                  </a:lnTo>
                  <a:lnTo>
                    <a:pt x="5281" y="7874"/>
                  </a:lnTo>
                  <a:lnTo>
                    <a:pt x="5293" y="7918"/>
                  </a:lnTo>
                  <a:lnTo>
                    <a:pt x="5242" y="7934"/>
                  </a:lnTo>
                  <a:lnTo>
                    <a:pt x="5201" y="7925"/>
                  </a:lnTo>
                  <a:lnTo>
                    <a:pt x="5167" y="7941"/>
                  </a:lnTo>
                  <a:lnTo>
                    <a:pt x="5180" y="7961"/>
                  </a:lnTo>
                  <a:lnTo>
                    <a:pt x="5196" y="7970"/>
                  </a:lnTo>
                  <a:lnTo>
                    <a:pt x="5185" y="8014"/>
                  </a:lnTo>
                  <a:lnTo>
                    <a:pt x="5190" y="8044"/>
                  </a:lnTo>
                  <a:lnTo>
                    <a:pt x="5201" y="8065"/>
                  </a:lnTo>
                  <a:lnTo>
                    <a:pt x="5224" y="8081"/>
                  </a:lnTo>
                  <a:lnTo>
                    <a:pt x="5253" y="8072"/>
                  </a:lnTo>
                  <a:lnTo>
                    <a:pt x="5379" y="8021"/>
                  </a:lnTo>
                  <a:lnTo>
                    <a:pt x="5389" y="8021"/>
                  </a:lnTo>
                  <a:lnTo>
                    <a:pt x="5356" y="8051"/>
                  </a:lnTo>
                  <a:lnTo>
                    <a:pt x="5327" y="8081"/>
                  </a:lnTo>
                  <a:lnTo>
                    <a:pt x="5304" y="8108"/>
                  </a:lnTo>
                  <a:lnTo>
                    <a:pt x="5281" y="8118"/>
                  </a:lnTo>
                  <a:lnTo>
                    <a:pt x="5247" y="8161"/>
                  </a:lnTo>
                  <a:lnTo>
                    <a:pt x="5213" y="8191"/>
                  </a:lnTo>
                  <a:lnTo>
                    <a:pt x="5180" y="8235"/>
                  </a:lnTo>
                  <a:lnTo>
                    <a:pt x="5144" y="8292"/>
                  </a:lnTo>
                  <a:lnTo>
                    <a:pt x="5110" y="8322"/>
                  </a:lnTo>
                  <a:lnTo>
                    <a:pt x="5043" y="8448"/>
                  </a:lnTo>
                  <a:lnTo>
                    <a:pt x="5043" y="8455"/>
                  </a:lnTo>
                  <a:lnTo>
                    <a:pt x="5048" y="8462"/>
                  </a:lnTo>
                  <a:lnTo>
                    <a:pt x="5071" y="8462"/>
                  </a:lnTo>
                  <a:lnTo>
                    <a:pt x="5025" y="8492"/>
                  </a:lnTo>
                  <a:lnTo>
                    <a:pt x="5002" y="8513"/>
                  </a:lnTo>
                  <a:lnTo>
                    <a:pt x="4981" y="8536"/>
                  </a:lnTo>
                  <a:lnTo>
                    <a:pt x="4917" y="8616"/>
                  </a:lnTo>
                  <a:lnTo>
                    <a:pt x="4906" y="8639"/>
                  </a:lnTo>
                  <a:lnTo>
                    <a:pt x="4896" y="8653"/>
                  </a:lnTo>
                  <a:lnTo>
                    <a:pt x="4896" y="8676"/>
                  </a:lnTo>
                  <a:lnTo>
                    <a:pt x="4912" y="8683"/>
                  </a:lnTo>
                  <a:lnTo>
                    <a:pt x="4924" y="8683"/>
                  </a:lnTo>
                  <a:lnTo>
                    <a:pt x="4935" y="8676"/>
                  </a:lnTo>
                  <a:lnTo>
                    <a:pt x="4952" y="8660"/>
                  </a:lnTo>
                  <a:lnTo>
                    <a:pt x="5087" y="8492"/>
                  </a:lnTo>
                  <a:lnTo>
                    <a:pt x="5105" y="8462"/>
                  </a:lnTo>
                  <a:lnTo>
                    <a:pt x="5128" y="8396"/>
                  </a:lnTo>
                  <a:lnTo>
                    <a:pt x="5134" y="8389"/>
                  </a:lnTo>
                  <a:lnTo>
                    <a:pt x="5139" y="8375"/>
                  </a:lnTo>
                  <a:lnTo>
                    <a:pt x="5151" y="8366"/>
                  </a:lnTo>
                  <a:lnTo>
                    <a:pt x="5196" y="8345"/>
                  </a:lnTo>
                  <a:lnTo>
                    <a:pt x="5265" y="8308"/>
                  </a:lnTo>
                  <a:lnTo>
                    <a:pt x="5293" y="8301"/>
                  </a:lnTo>
                  <a:lnTo>
                    <a:pt x="5224" y="8338"/>
                  </a:lnTo>
                  <a:lnTo>
                    <a:pt x="5201" y="8359"/>
                  </a:lnTo>
                  <a:lnTo>
                    <a:pt x="5180" y="8389"/>
                  </a:lnTo>
                  <a:lnTo>
                    <a:pt x="5162" y="8425"/>
                  </a:lnTo>
                  <a:lnTo>
                    <a:pt x="5151" y="8448"/>
                  </a:lnTo>
                  <a:lnTo>
                    <a:pt x="5157" y="8448"/>
                  </a:lnTo>
                  <a:lnTo>
                    <a:pt x="5173" y="8432"/>
                  </a:lnTo>
                  <a:lnTo>
                    <a:pt x="5185" y="8439"/>
                  </a:lnTo>
                  <a:lnTo>
                    <a:pt x="5196" y="8432"/>
                  </a:lnTo>
                  <a:lnTo>
                    <a:pt x="5208" y="8419"/>
                  </a:lnTo>
                  <a:lnTo>
                    <a:pt x="5242" y="8419"/>
                  </a:lnTo>
                  <a:lnTo>
                    <a:pt x="5258" y="8412"/>
                  </a:lnTo>
                  <a:lnTo>
                    <a:pt x="5293" y="8375"/>
                  </a:lnTo>
                  <a:lnTo>
                    <a:pt x="5315" y="8359"/>
                  </a:lnTo>
                  <a:lnTo>
                    <a:pt x="5322" y="8359"/>
                  </a:lnTo>
                  <a:lnTo>
                    <a:pt x="5293" y="8396"/>
                  </a:lnTo>
                  <a:lnTo>
                    <a:pt x="5281" y="8412"/>
                  </a:lnTo>
                  <a:lnTo>
                    <a:pt x="5299" y="8469"/>
                  </a:lnTo>
                  <a:lnTo>
                    <a:pt x="5309" y="8492"/>
                  </a:lnTo>
                  <a:lnTo>
                    <a:pt x="5265" y="8469"/>
                  </a:lnTo>
                  <a:lnTo>
                    <a:pt x="5253" y="8469"/>
                  </a:lnTo>
                  <a:lnTo>
                    <a:pt x="5229" y="8492"/>
                  </a:lnTo>
                  <a:lnTo>
                    <a:pt x="5201" y="8536"/>
                  </a:lnTo>
                  <a:lnTo>
                    <a:pt x="5180" y="8579"/>
                  </a:lnTo>
                  <a:lnTo>
                    <a:pt x="5196" y="8646"/>
                  </a:lnTo>
                  <a:lnTo>
                    <a:pt x="5190" y="8676"/>
                  </a:lnTo>
                  <a:lnTo>
                    <a:pt x="5180" y="8706"/>
                  </a:lnTo>
                  <a:lnTo>
                    <a:pt x="5151" y="8733"/>
                  </a:lnTo>
                  <a:lnTo>
                    <a:pt x="5116" y="8763"/>
                  </a:lnTo>
                  <a:lnTo>
                    <a:pt x="5025" y="8844"/>
                  </a:lnTo>
                  <a:lnTo>
                    <a:pt x="4963" y="8917"/>
                  </a:lnTo>
                  <a:lnTo>
                    <a:pt x="4958" y="8903"/>
                  </a:lnTo>
                  <a:lnTo>
                    <a:pt x="4935" y="8903"/>
                  </a:lnTo>
                  <a:lnTo>
                    <a:pt x="4917" y="8940"/>
                  </a:lnTo>
                  <a:lnTo>
                    <a:pt x="4912" y="8977"/>
                  </a:lnTo>
                  <a:lnTo>
                    <a:pt x="4912" y="9037"/>
                  </a:lnTo>
                  <a:lnTo>
                    <a:pt x="4924" y="9087"/>
                  </a:lnTo>
                  <a:lnTo>
                    <a:pt x="4945" y="9043"/>
                  </a:lnTo>
                  <a:lnTo>
                    <a:pt x="4968" y="9020"/>
                  </a:lnTo>
                  <a:lnTo>
                    <a:pt x="4981" y="9014"/>
                  </a:lnTo>
                  <a:lnTo>
                    <a:pt x="5009" y="9064"/>
                  </a:lnTo>
                  <a:lnTo>
                    <a:pt x="5031" y="9094"/>
                  </a:lnTo>
                  <a:lnTo>
                    <a:pt x="5059" y="9087"/>
                  </a:lnTo>
                  <a:lnTo>
                    <a:pt x="5100" y="9073"/>
                  </a:lnTo>
                  <a:lnTo>
                    <a:pt x="5110" y="9073"/>
                  </a:lnTo>
                  <a:lnTo>
                    <a:pt x="5123" y="9087"/>
                  </a:lnTo>
                  <a:lnTo>
                    <a:pt x="5123" y="9110"/>
                  </a:lnTo>
                  <a:lnTo>
                    <a:pt x="5123" y="9124"/>
                  </a:lnTo>
                  <a:lnTo>
                    <a:pt x="5139" y="9124"/>
                  </a:lnTo>
                  <a:lnTo>
                    <a:pt x="5167" y="9138"/>
                  </a:lnTo>
                  <a:lnTo>
                    <a:pt x="5185" y="9131"/>
                  </a:lnTo>
                  <a:lnTo>
                    <a:pt x="5208" y="9124"/>
                  </a:lnTo>
                  <a:lnTo>
                    <a:pt x="5229" y="9110"/>
                  </a:lnTo>
                  <a:lnTo>
                    <a:pt x="5247" y="9117"/>
                  </a:lnTo>
                  <a:lnTo>
                    <a:pt x="5265" y="9117"/>
                  </a:lnTo>
                  <a:lnTo>
                    <a:pt x="5304" y="9094"/>
                  </a:lnTo>
                  <a:lnTo>
                    <a:pt x="5333" y="9101"/>
                  </a:lnTo>
                  <a:lnTo>
                    <a:pt x="5412" y="9138"/>
                  </a:lnTo>
                  <a:lnTo>
                    <a:pt x="5423" y="9147"/>
                  </a:lnTo>
                  <a:lnTo>
                    <a:pt x="5356" y="9147"/>
                  </a:lnTo>
                  <a:lnTo>
                    <a:pt x="5281" y="9197"/>
                  </a:lnTo>
                  <a:lnTo>
                    <a:pt x="5196" y="9285"/>
                  </a:lnTo>
                  <a:lnTo>
                    <a:pt x="5180" y="9338"/>
                  </a:lnTo>
                  <a:lnTo>
                    <a:pt x="5180" y="9432"/>
                  </a:lnTo>
                  <a:lnTo>
                    <a:pt x="5185" y="9485"/>
                  </a:lnTo>
                  <a:lnTo>
                    <a:pt x="5196" y="9551"/>
                  </a:lnTo>
                  <a:lnTo>
                    <a:pt x="5208" y="9558"/>
                  </a:lnTo>
                  <a:lnTo>
                    <a:pt x="5224" y="9551"/>
                  </a:lnTo>
                  <a:lnTo>
                    <a:pt x="5247" y="9542"/>
                  </a:lnTo>
                  <a:lnTo>
                    <a:pt x="5276" y="9558"/>
                  </a:lnTo>
                  <a:lnTo>
                    <a:pt x="5270" y="9579"/>
                  </a:lnTo>
                  <a:lnTo>
                    <a:pt x="5247" y="9625"/>
                  </a:lnTo>
                  <a:lnTo>
                    <a:pt x="5219" y="9662"/>
                  </a:lnTo>
                  <a:lnTo>
                    <a:pt x="5173" y="9675"/>
                  </a:lnTo>
                  <a:lnTo>
                    <a:pt x="5157" y="9705"/>
                  </a:lnTo>
                  <a:lnTo>
                    <a:pt x="5144" y="9742"/>
                  </a:lnTo>
                  <a:lnTo>
                    <a:pt x="5151" y="9763"/>
                  </a:lnTo>
                  <a:lnTo>
                    <a:pt x="5157" y="9772"/>
                  </a:lnTo>
                  <a:lnTo>
                    <a:pt x="5128" y="9799"/>
                  </a:lnTo>
                  <a:lnTo>
                    <a:pt x="5094" y="9836"/>
                  </a:lnTo>
                  <a:lnTo>
                    <a:pt x="5077" y="9873"/>
                  </a:lnTo>
                  <a:lnTo>
                    <a:pt x="5066" y="9946"/>
                  </a:lnTo>
                  <a:lnTo>
                    <a:pt x="5071" y="9969"/>
                  </a:lnTo>
                  <a:lnTo>
                    <a:pt x="5082" y="9983"/>
                  </a:lnTo>
                  <a:lnTo>
                    <a:pt x="5100" y="9992"/>
                  </a:lnTo>
                  <a:lnTo>
                    <a:pt x="5105" y="10006"/>
                  </a:lnTo>
                  <a:lnTo>
                    <a:pt x="5071" y="10006"/>
                  </a:lnTo>
                  <a:lnTo>
                    <a:pt x="5059" y="9992"/>
                  </a:lnTo>
                  <a:lnTo>
                    <a:pt x="5054" y="9919"/>
                  </a:lnTo>
                  <a:lnTo>
                    <a:pt x="5020" y="9919"/>
                  </a:lnTo>
                  <a:lnTo>
                    <a:pt x="5009" y="9999"/>
                  </a:lnTo>
                  <a:lnTo>
                    <a:pt x="4974" y="9926"/>
                  </a:lnTo>
                  <a:lnTo>
                    <a:pt x="4945" y="9919"/>
                  </a:lnTo>
                  <a:lnTo>
                    <a:pt x="4912" y="9926"/>
                  </a:lnTo>
                  <a:lnTo>
                    <a:pt x="4883" y="9919"/>
                  </a:lnTo>
                  <a:lnTo>
                    <a:pt x="4855" y="9903"/>
                  </a:lnTo>
                  <a:lnTo>
                    <a:pt x="4844" y="9903"/>
                  </a:lnTo>
                  <a:lnTo>
                    <a:pt x="4753" y="9910"/>
                  </a:lnTo>
                  <a:lnTo>
                    <a:pt x="4697" y="9933"/>
                  </a:lnTo>
                  <a:lnTo>
                    <a:pt x="4673" y="9946"/>
                  </a:lnTo>
                  <a:lnTo>
                    <a:pt x="4650" y="9969"/>
                  </a:lnTo>
                  <a:lnTo>
                    <a:pt x="4633" y="9983"/>
                  </a:lnTo>
                  <a:lnTo>
                    <a:pt x="4588" y="9999"/>
                  </a:lnTo>
                  <a:lnTo>
                    <a:pt x="4547" y="10020"/>
                  </a:lnTo>
                  <a:lnTo>
                    <a:pt x="4526" y="10043"/>
                  </a:lnTo>
                  <a:lnTo>
                    <a:pt x="4514" y="10057"/>
                  </a:lnTo>
                  <a:lnTo>
                    <a:pt x="4542" y="10066"/>
                  </a:lnTo>
                  <a:lnTo>
                    <a:pt x="4583" y="10050"/>
                  </a:lnTo>
                  <a:lnTo>
                    <a:pt x="4617" y="10050"/>
                  </a:lnTo>
                  <a:lnTo>
                    <a:pt x="4650" y="10057"/>
                  </a:lnTo>
                  <a:lnTo>
                    <a:pt x="4684" y="10066"/>
                  </a:lnTo>
                  <a:lnTo>
                    <a:pt x="4668" y="10087"/>
                  </a:lnTo>
                  <a:lnTo>
                    <a:pt x="4656" y="10116"/>
                  </a:lnTo>
                  <a:lnTo>
                    <a:pt x="4656" y="10146"/>
                  </a:lnTo>
                  <a:lnTo>
                    <a:pt x="4645" y="10183"/>
                  </a:lnTo>
                  <a:lnTo>
                    <a:pt x="4627" y="10197"/>
                  </a:lnTo>
                  <a:lnTo>
                    <a:pt x="4617" y="10227"/>
                  </a:lnTo>
                  <a:lnTo>
                    <a:pt x="4611" y="10257"/>
                  </a:lnTo>
                  <a:lnTo>
                    <a:pt x="4622" y="10270"/>
                  </a:lnTo>
                  <a:lnTo>
                    <a:pt x="4594" y="10293"/>
                  </a:lnTo>
                  <a:lnTo>
                    <a:pt x="4560" y="10330"/>
                  </a:lnTo>
                  <a:lnTo>
                    <a:pt x="4531" y="10360"/>
                  </a:lnTo>
                  <a:lnTo>
                    <a:pt x="4503" y="10381"/>
                  </a:lnTo>
                  <a:lnTo>
                    <a:pt x="4446" y="10404"/>
                  </a:lnTo>
                  <a:lnTo>
                    <a:pt x="4389" y="10404"/>
                  </a:lnTo>
                  <a:lnTo>
                    <a:pt x="4286" y="10424"/>
                  </a:lnTo>
                  <a:lnTo>
                    <a:pt x="4224" y="10424"/>
                  </a:lnTo>
                  <a:lnTo>
                    <a:pt x="4190" y="10440"/>
                  </a:lnTo>
                  <a:lnTo>
                    <a:pt x="4149" y="10470"/>
                  </a:lnTo>
                  <a:lnTo>
                    <a:pt x="4162" y="10484"/>
                  </a:lnTo>
                  <a:lnTo>
                    <a:pt x="4157" y="10514"/>
                  </a:lnTo>
                  <a:lnTo>
                    <a:pt x="4144" y="10551"/>
                  </a:lnTo>
                  <a:lnTo>
                    <a:pt x="4144" y="10571"/>
                  </a:lnTo>
                  <a:lnTo>
                    <a:pt x="4178" y="10638"/>
                  </a:lnTo>
                  <a:lnTo>
                    <a:pt x="4242" y="10631"/>
                  </a:lnTo>
                  <a:lnTo>
                    <a:pt x="4281" y="10617"/>
                  </a:lnTo>
                  <a:lnTo>
                    <a:pt x="4304" y="10617"/>
                  </a:lnTo>
                  <a:lnTo>
                    <a:pt x="4338" y="10631"/>
                  </a:lnTo>
                  <a:lnTo>
                    <a:pt x="4343" y="10661"/>
                  </a:lnTo>
                  <a:lnTo>
                    <a:pt x="4348" y="10675"/>
                  </a:lnTo>
                  <a:lnTo>
                    <a:pt x="4389" y="10705"/>
                  </a:lnTo>
                  <a:lnTo>
                    <a:pt x="4361" y="10712"/>
                  </a:lnTo>
                  <a:lnTo>
                    <a:pt x="4332" y="10735"/>
                  </a:lnTo>
                  <a:lnTo>
                    <a:pt x="4366" y="10748"/>
                  </a:lnTo>
                  <a:lnTo>
                    <a:pt x="4395" y="10755"/>
                  </a:lnTo>
                  <a:lnTo>
                    <a:pt x="4412" y="10755"/>
                  </a:lnTo>
                  <a:lnTo>
                    <a:pt x="4428" y="10764"/>
                  </a:lnTo>
                  <a:lnTo>
                    <a:pt x="4446" y="10801"/>
                  </a:lnTo>
                  <a:lnTo>
                    <a:pt x="4469" y="10888"/>
                  </a:lnTo>
                  <a:lnTo>
                    <a:pt x="4531" y="10925"/>
                  </a:lnTo>
                  <a:lnTo>
                    <a:pt x="4542" y="10925"/>
                  </a:lnTo>
                  <a:lnTo>
                    <a:pt x="4611" y="10895"/>
                  </a:lnTo>
                  <a:lnTo>
                    <a:pt x="4645" y="10882"/>
                  </a:lnTo>
                  <a:lnTo>
                    <a:pt x="4713" y="10888"/>
                  </a:lnTo>
                  <a:lnTo>
                    <a:pt x="4741" y="10875"/>
                  </a:lnTo>
                  <a:lnTo>
                    <a:pt x="4787" y="10852"/>
                  </a:lnTo>
                  <a:lnTo>
                    <a:pt x="4826" y="10838"/>
                  </a:lnTo>
                  <a:lnTo>
                    <a:pt x="4759" y="10888"/>
                  </a:lnTo>
                  <a:lnTo>
                    <a:pt x="4718" y="10911"/>
                  </a:lnTo>
                  <a:lnTo>
                    <a:pt x="4679" y="10932"/>
                  </a:lnTo>
                  <a:lnTo>
                    <a:pt x="4640" y="10962"/>
                  </a:lnTo>
                  <a:lnTo>
                    <a:pt x="4560" y="11029"/>
                  </a:lnTo>
                  <a:lnTo>
                    <a:pt x="4531" y="11036"/>
                  </a:lnTo>
                  <a:lnTo>
                    <a:pt x="4498" y="11029"/>
                  </a:lnTo>
                  <a:lnTo>
                    <a:pt x="4469" y="11022"/>
                  </a:lnTo>
                  <a:lnTo>
                    <a:pt x="4418" y="10976"/>
                  </a:lnTo>
                  <a:lnTo>
                    <a:pt x="4356" y="10955"/>
                  </a:lnTo>
                  <a:lnTo>
                    <a:pt x="4270" y="10932"/>
                  </a:lnTo>
                  <a:lnTo>
                    <a:pt x="4258" y="10939"/>
                  </a:lnTo>
                  <a:lnTo>
                    <a:pt x="4196" y="11006"/>
                  </a:lnTo>
                  <a:lnTo>
                    <a:pt x="4128" y="11013"/>
                  </a:lnTo>
                  <a:lnTo>
                    <a:pt x="4105" y="11049"/>
                  </a:lnTo>
                  <a:lnTo>
                    <a:pt x="4082" y="11086"/>
                  </a:lnTo>
                  <a:lnTo>
                    <a:pt x="4064" y="11109"/>
                  </a:lnTo>
                  <a:lnTo>
                    <a:pt x="3951" y="11176"/>
                  </a:lnTo>
                  <a:lnTo>
                    <a:pt x="3929" y="11196"/>
                  </a:lnTo>
                  <a:lnTo>
                    <a:pt x="3911" y="11196"/>
                  </a:lnTo>
                  <a:lnTo>
                    <a:pt x="3894" y="11206"/>
                  </a:lnTo>
                  <a:lnTo>
                    <a:pt x="3872" y="11226"/>
                  </a:lnTo>
                  <a:lnTo>
                    <a:pt x="3832" y="11256"/>
                  </a:lnTo>
                  <a:lnTo>
                    <a:pt x="3752" y="11300"/>
                  </a:lnTo>
                  <a:lnTo>
                    <a:pt x="3679" y="11300"/>
                  </a:lnTo>
                  <a:lnTo>
                    <a:pt x="3645" y="11323"/>
                  </a:lnTo>
                  <a:lnTo>
                    <a:pt x="3633" y="11353"/>
                  </a:lnTo>
                  <a:lnTo>
                    <a:pt x="3633" y="11366"/>
                  </a:lnTo>
                  <a:lnTo>
                    <a:pt x="3661" y="11359"/>
                  </a:lnTo>
                  <a:lnTo>
                    <a:pt x="3695" y="11359"/>
                  </a:lnTo>
                  <a:lnTo>
                    <a:pt x="3718" y="11380"/>
                  </a:lnTo>
                  <a:lnTo>
                    <a:pt x="3730" y="11426"/>
                  </a:lnTo>
                  <a:lnTo>
                    <a:pt x="3759" y="11426"/>
                  </a:lnTo>
                  <a:lnTo>
                    <a:pt x="3798" y="11389"/>
                  </a:lnTo>
                  <a:lnTo>
                    <a:pt x="3816" y="11373"/>
                  </a:lnTo>
                  <a:lnTo>
                    <a:pt x="3888" y="11353"/>
                  </a:lnTo>
                  <a:lnTo>
                    <a:pt x="3917" y="11343"/>
                  </a:lnTo>
                  <a:lnTo>
                    <a:pt x="3986" y="11336"/>
                  </a:lnTo>
                  <a:lnTo>
                    <a:pt x="4020" y="11343"/>
                  </a:lnTo>
                  <a:lnTo>
                    <a:pt x="4043" y="11353"/>
                  </a:lnTo>
                  <a:lnTo>
                    <a:pt x="4071" y="11353"/>
                  </a:lnTo>
                  <a:lnTo>
                    <a:pt x="4077" y="11343"/>
                  </a:lnTo>
                  <a:lnTo>
                    <a:pt x="4082" y="11343"/>
                  </a:lnTo>
                  <a:lnTo>
                    <a:pt x="4093" y="11373"/>
                  </a:lnTo>
                  <a:lnTo>
                    <a:pt x="4128" y="11433"/>
                  </a:lnTo>
                  <a:lnTo>
                    <a:pt x="4144" y="11470"/>
                  </a:lnTo>
                  <a:lnTo>
                    <a:pt x="4173" y="11477"/>
                  </a:lnTo>
                  <a:lnTo>
                    <a:pt x="4219" y="11447"/>
                  </a:lnTo>
                  <a:lnTo>
                    <a:pt x="4258" y="11396"/>
                  </a:lnTo>
                  <a:lnTo>
                    <a:pt x="4292" y="11336"/>
                  </a:lnTo>
                  <a:lnTo>
                    <a:pt x="4332" y="11300"/>
                  </a:lnTo>
                  <a:lnTo>
                    <a:pt x="4457" y="11300"/>
                  </a:lnTo>
                  <a:lnTo>
                    <a:pt x="4480" y="11307"/>
                  </a:lnTo>
                  <a:lnTo>
                    <a:pt x="4508" y="11330"/>
                  </a:lnTo>
                  <a:lnTo>
                    <a:pt x="4531" y="11359"/>
                  </a:lnTo>
                  <a:lnTo>
                    <a:pt x="4547" y="11396"/>
                  </a:lnTo>
                  <a:lnTo>
                    <a:pt x="4576" y="11417"/>
                  </a:lnTo>
                  <a:lnTo>
                    <a:pt x="4594" y="11410"/>
                  </a:lnTo>
                  <a:lnTo>
                    <a:pt x="4604" y="11410"/>
                  </a:lnTo>
                  <a:lnTo>
                    <a:pt x="4679" y="11454"/>
                  </a:lnTo>
                  <a:lnTo>
                    <a:pt x="4689" y="11463"/>
                  </a:lnTo>
                  <a:lnTo>
                    <a:pt x="4702" y="11454"/>
                  </a:lnTo>
                  <a:lnTo>
                    <a:pt x="4702" y="11426"/>
                  </a:lnTo>
                  <a:lnTo>
                    <a:pt x="4707" y="11396"/>
                  </a:lnTo>
                  <a:lnTo>
                    <a:pt x="4746" y="11417"/>
                  </a:lnTo>
                  <a:lnTo>
                    <a:pt x="4798" y="11426"/>
                  </a:lnTo>
                  <a:lnTo>
                    <a:pt x="4821" y="11433"/>
                  </a:lnTo>
                  <a:lnTo>
                    <a:pt x="4844" y="11433"/>
                  </a:lnTo>
                  <a:lnTo>
                    <a:pt x="4906" y="11417"/>
                  </a:lnTo>
                  <a:lnTo>
                    <a:pt x="4901" y="11366"/>
                  </a:lnTo>
                  <a:lnTo>
                    <a:pt x="4924" y="11403"/>
                  </a:lnTo>
                  <a:lnTo>
                    <a:pt x="4963" y="11426"/>
                  </a:lnTo>
                  <a:lnTo>
                    <a:pt x="4991" y="11447"/>
                  </a:lnTo>
                  <a:lnTo>
                    <a:pt x="5015" y="11484"/>
                  </a:lnTo>
                  <a:lnTo>
                    <a:pt x="5038" y="11500"/>
                  </a:lnTo>
                  <a:lnTo>
                    <a:pt x="5134" y="11507"/>
                  </a:lnTo>
                  <a:lnTo>
                    <a:pt x="5196" y="11527"/>
                  </a:lnTo>
                  <a:lnTo>
                    <a:pt x="5293" y="11594"/>
                  </a:lnTo>
                  <a:lnTo>
                    <a:pt x="5322" y="11594"/>
                  </a:lnTo>
                  <a:lnTo>
                    <a:pt x="5356" y="11587"/>
                  </a:lnTo>
                  <a:lnTo>
                    <a:pt x="5395" y="11580"/>
                  </a:lnTo>
                  <a:lnTo>
                    <a:pt x="5441" y="11573"/>
                  </a:lnTo>
                  <a:lnTo>
                    <a:pt x="5475" y="11557"/>
                  </a:lnTo>
                  <a:lnTo>
                    <a:pt x="5521" y="11580"/>
                  </a:lnTo>
                  <a:lnTo>
                    <a:pt x="5531" y="11557"/>
                  </a:lnTo>
                  <a:lnTo>
                    <a:pt x="5565" y="11527"/>
                  </a:lnTo>
                  <a:lnTo>
                    <a:pt x="5674" y="11500"/>
                  </a:lnTo>
                  <a:lnTo>
                    <a:pt x="5684" y="11490"/>
                  </a:lnTo>
                  <a:lnTo>
                    <a:pt x="5713" y="11426"/>
                  </a:lnTo>
                  <a:lnTo>
                    <a:pt x="5725" y="11396"/>
                  </a:lnTo>
                  <a:lnTo>
                    <a:pt x="5720" y="11389"/>
                  </a:lnTo>
                  <a:lnTo>
                    <a:pt x="5684" y="11380"/>
                  </a:lnTo>
                  <a:lnTo>
                    <a:pt x="5622" y="11366"/>
                  </a:lnTo>
                  <a:lnTo>
                    <a:pt x="5588" y="11353"/>
                  </a:lnTo>
                  <a:lnTo>
                    <a:pt x="5542" y="11323"/>
                  </a:lnTo>
                  <a:lnTo>
                    <a:pt x="5537" y="11307"/>
                  </a:lnTo>
                  <a:lnTo>
                    <a:pt x="5537" y="11270"/>
                  </a:lnTo>
                  <a:lnTo>
                    <a:pt x="5521" y="11256"/>
                  </a:lnTo>
                  <a:lnTo>
                    <a:pt x="5492" y="11256"/>
                  </a:lnTo>
                  <a:lnTo>
                    <a:pt x="5521" y="11242"/>
                  </a:lnTo>
                  <a:lnTo>
                    <a:pt x="5549" y="11242"/>
                  </a:lnTo>
                  <a:lnTo>
                    <a:pt x="5571" y="11249"/>
                  </a:lnTo>
                  <a:lnTo>
                    <a:pt x="5606" y="11256"/>
                  </a:lnTo>
                  <a:lnTo>
                    <a:pt x="5634" y="11242"/>
                  </a:lnTo>
                  <a:lnTo>
                    <a:pt x="5656" y="11212"/>
                  </a:lnTo>
                  <a:lnTo>
                    <a:pt x="5656" y="11183"/>
                  </a:lnTo>
                  <a:lnTo>
                    <a:pt x="5627" y="11153"/>
                  </a:lnTo>
                  <a:lnTo>
                    <a:pt x="5697" y="11132"/>
                  </a:lnTo>
                  <a:lnTo>
                    <a:pt x="5730" y="11153"/>
                  </a:lnTo>
                  <a:lnTo>
                    <a:pt x="5759" y="11153"/>
                  </a:lnTo>
                  <a:lnTo>
                    <a:pt x="5787" y="11139"/>
                  </a:lnTo>
                  <a:lnTo>
                    <a:pt x="5798" y="11109"/>
                  </a:lnTo>
                  <a:lnTo>
                    <a:pt x="5798" y="11079"/>
                  </a:lnTo>
                  <a:lnTo>
                    <a:pt x="5805" y="11072"/>
                  </a:lnTo>
                  <a:lnTo>
                    <a:pt x="5816" y="11072"/>
                  </a:lnTo>
                  <a:lnTo>
                    <a:pt x="5821" y="11086"/>
                  </a:lnTo>
                  <a:lnTo>
                    <a:pt x="5855" y="11079"/>
                  </a:lnTo>
                  <a:lnTo>
                    <a:pt x="5906" y="11042"/>
                  </a:lnTo>
                  <a:lnTo>
                    <a:pt x="5924" y="11029"/>
                  </a:lnTo>
                  <a:lnTo>
                    <a:pt x="5940" y="11006"/>
                  </a:lnTo>
                  <a:lnTo>
                    <a:pt x="5968" y="10955"/>
                  </a:lnTo>
                  <a:lnTo>
                    <a:pt x="6004" y="10911"/>
                  </a:lnTo>
                  <a:lnTo>
                    <a:pt x="6032" y="10865"/>
                  </a:lnTo>
                  <a:lnTo>
                    <a:pt x="6054" y="10808"/>
                  </a:lnTo>
                  <a:lnTo>
                    <a:pt x="6071" y="10755"/>
                  </a:lnTo>
                  <a:lnTo>
                    <a:pt x="6071" y="10712"/>
                  </a:lnTo>
                  <a:lnTo>
                    <a:pt x="6032" y="10617"/>
                  </a:lnTo>
                  <a:lnTo>
                    <a:pt x="6009" y="10594"/>
                  </a:lnTo>
                  <a:lnTo>
                    <a:pt x="5963" y="10551"/>
                  </a:lnTo>
                  <a:lnTo>
                    <a:pt x="5935" y="10551"/>
                  </a:lnTo>
                  <a:lnTo>
                    <a:pt x="5906" y="10528"/>
                  </a:lnTo>
                  <a:lnTo>
                    <a:pt x="5878" y="10514"/>
                  </a:lnTo>
                  <a:lnTo>
                    <a:pt x="5839" y="10507"/>
                  </a:lnTo>
                  <a:lnTo>
                    <a:pt x="5821" y="10514"/>
                  </a:lnTo>
                  <a:lnTo>
                    <a:pt x="5787" y="10551"/>
                  </a:lnTo>
                  <a:lnTo>
                    <a:pt x="5764" y="10558"/>
                  </a:lnTo>
                  <a:lnTo>
                    <a:pt x="5748" y="10558"/>
                  </a:lnTo>
                  <a:lnTo>
                    <a:pt x="5736" y="10558"/>
                  </a:lnTo>
                  <a:lnTo>
                    <a:pt x="5702" y="10484"/>
                  </a:lnTo>
                  <a:lnTo>
                    <a:pt x="5730" y="10461"/>
                  </a:lnTo>
                  <a:lnTo>
                    <a:pt x="5764" y="10440"/>
                  </a:lnTo>
                  <a:lnTo>
                    <a:pt x="5798" y="10417"/>
                  </a:lnTo>
                  <a:lnTo>
                    <a:pt x="5833" y="10388"/>
                  </a:lnTo>
                  <a:lnTo>
                    <a:pt x="5849" y="10293"/>
                  </a:lnTo>
                  <a:lnTo>
                    <a:pt x="5839" y="10213"/>
                  </a:lnTo>
                  <a:lnTo>
                    <a:pt x="5787" y="10057"/>
                  </a:lnTo>
                  <a:lnTo>
                    <a:pt x="5741" y="10036"/>
                  </a:lnTo>
                  <a:lnTo>
                    <a:pt x="5702" y="10006"/>
                  </a:lnTo>
                  <a:lnTo>
                    <a:pt x="5725" y="10013"/>
                  </a:lnTo>
                  <a:lnTo>
                    <a:pt x="5753" y="10029"/>
                  </a:lnTo>
                  <a:lnTo>
                    <a:pt x="5805" y="10036"/>
                  </a:lnTo>
                  <a:lnTo>
                    <a:pt x="5816" y="10073"/>
                  </a:lnTo>
                  <a:lnTo>
                    <a:pt x="5833" y="10103"/>
                  </a:lnTo>
                  <a:lnTo>
                    <a:pt x="5844" y="10110"/>
                  </a:lnTo>
                  <a:lnTo>
                    <a:pt x="5855" y="10116"/>
                  </a:lnTo>
                  <a:lnTo>
                    <a:pt x="5862" y="10123"/>
                  </a:lnTo>
                  <a:lnTo>
                    <a:pt x="5867" y="10139"/>
                  </a:lnTo>
                  <a:lnTo>
                    <a:pt x="5872" y="10057"/>
                  </a:lnTo>
                  <a:lnTo>
                    <a:pt x="5872" y="9983"/>
                  </a:lnTo>
                  <a:lnTo>
                    <a:pt x="5872" y="9940"/>
                  </a:lnTo>
                  <a:lnTo>
                    <a:pt x="5883" y="9896"/>
                  </a:lnTo>
                  <a:lnTo>
                    <a:pt x="5906" y="9873"/>
                  </a:lnTo>
                  <a:lnTo>
                    <a:pt x="5929" y="9859"/>
                  </a:lnTo>
                  <a:lnTo>
                    <a:pt x="5912" y="9809"/>
                  </a:lnTo>
                  <a:lnTo>
                    <a:pt x="5901" y="9749"/>
                  </a:lnTo>
                  <a:lnTo>
                    <a:pt x="5890" y="9682"/>
                  </a:lnTo>
                  <a:lnTo>
                    <a:pt x="5878" y="9609"/>
                  </a:lnTo>
                  <a:lnTo>
                    <a:pt x="5867" y="9579"/>
                  </a:lnTo>
                  <a:lnTo>
                    <a:pt x="5798" y="9485"/>
                  </a:lnTo>
                  <a:lnTo>
                    <a:pt x="5787" y="9455"/>
                  </a:lnTo>
                  <a:lnTo>
                    <a:pt x="5793" y="9411"/>
                  </a:lnTo>
                  <a:lnTo>
                    <a:pt x="5821" y="9271"/>
                  </a:lnTo>
                  <a:lnTo>
                    <a:pt x="5849" y="9147"/>
                  </a:lnTo>
                  <a:lnTo>
                    <a:pt x="5883" y="9020"/>
                  </a:lnTo>
                  <a:lnTo>
                    <a:pt x="5890" y="8977"/>
                  </a:lnTo>
                  <a:lnTo>
                    <a:pt x="5883" y="8947"/>
                  </a:lnTo>
                  <a:lnTo>
                    <a:pt x="5878" y="8910"/>
                  </a:lnTo>
                  <a:lnTo>
                    <a:pt x="5867" y="8823"/>
                  </a:lnTo>
                  <a:lnTo>
                    <a:pt x="5855" y="8763"/>
                  </a:lnTo>
                  <a:lnTo>
                    <a:pt x="5787" y="8653"/>
                  </a:lnTo>
                  <a:lnTo>
                    <a:pt x="5730" y="8632"/>
                  </a:lnTo>
                  <a:lnTo>
                    <a:pt x="5674" y="8646"/>
                  </a:lnTo>
                  <a:lnTo>
                    <a:pt x="5663" y="8646"/>
                  </a:lnTo>
                  <a:lnTo>
                    <a:pt x="5555" y="8559"/>
                  </a:lnTo>
                  <a:lnTo>
                    <a:pt x="5537" y="8536"/>
                  </a:lnTo>
                  <a:lnTo>
                    <a:pt x="5531" y="8499"/>
                  </a:lnTo>
                  <a:lnTo>
                    <a:pt x="5542" y="8522"/>
                  </a:lnTo>
                  <a:lnTo>
                    <a:pt x="5583" y="8566"/>
                  </a:lnTo>
                  <a:lnTo>
                    <a:pt x="5611" y="8579"/>
                  </a:lnTo>
                  <a:lnTo>
                    <a:pt x="5640" y="8579"/>
                  </a:lnTo>
                  <a:lnTo>
                    <a:pt x="5668" y="8572"/>
                  </a:lnTo>
                  <a:lnTo>
                    <a:pt x="5741" y="8536"/>
                  </a:lnTo>
                  <a:lnTo>
                    <a:pt x="5787" y="8549"/>
                  </a:lnTo>
                  <a:lnTo>
                    <a:pt x="5821" y="8536"/>
                  </a:lnTo>
                  <a:lnTo>
                    <a:pt x="5844" y="8506"/>
                  </a:lnTo>
                  <a:lnTo>
                    <a:pt x="5810" y="8439"/>
                  </a:lnTo>
                  <a:lnTo>
                    <a:pt x="5764" y="8425"/>
                  </a:lnTo>
                  <a:lnTo>
                    <a:pt x="5730" y="8425"/>
                  </a:lnTo>
                  <a:lnTo>
                    <a:pt x="5707" y="8419"/>
                  </a:lnTo>
                  <a:lnTo>
                    <a:pt x="5730" y="8412"/>
                  </a:lnTo>
                  <a:lnTo>
                    <a:pt x="5764" y="8402"/>
                  </a:lnTo>
                  <a:lnTo>
                    <a:pt x="5787" y="8396"/>
                  </a:lnTo>
                  <a:lnTo>
                    <a:pt x="5855" y="8412"/>
                  </a:lnTo>
                  <a:lnTo>
                    <a:pt x="5883" y="8402"/>
                  </a:lnTo>
                  <a:lnTo>
                    <a:pt x="5919" y="8389"/>
                  </a:lnTo>
                  <a:lnTo>
                    <a:pt x="5958" y="8359"/>
                  </a:lnTo>
                  <a:lnTo>
                    <a:pt x="5997" y="8322"/>
                  </a:lnTo>
                  <a:lnTo>
                    <a:pt x="6066" y="8271"/>
                  </a:lnTo>
                  <a:lnTo>
                    <a:pt x="6162" y="8168"/>
                  </a:lnTo>
                  <a:lnTo>
                    <a:pt x="6180" y="8145"/>
                  </a:lnTo>
                  <a:lnTo>
                    <a:pt x="6203" y="8124"/>
                  </a:lnTo>
                  <a:lnTo>
                    <a:pt x="6219" y="8101"/>
                  </a:lnTo>
                  <a:lnTo>
                    <a:pt x="6260" y="8065"/>
                  </a:lnTo>
                  <a:lnTo>
                    <a:pt x="6299" y="8035"/>
                  </a:lnTo>
                  <a:lnTo>
                    <a:pt x="6322" y="8014"/>
                  </a:lnTo>
                  <a:lnTo>
                    <a:pt x="6327" y="8007"/>
                  </a:lnTo>
                  <a:lnTo>
                    <a:pt x="6338" y="7941"/>
                  </a:lnTo>
                  <a:lnTo>
                    <a:pt x="6333" y="7897"/>
                  </a:lnTo>
                  <a:lnTo>
                    <a:pt x="6317" y="7874"/>
                  </a:lnTo>
                  <a:lnTo>
                    <a:pt x="6270" y="7867"/>
                  </a:lnTo>
                  <a:lnTo>
                    <a:pt x="6139" y="7800"/>
                  </a:lnTo>
                  <a:lnTo>
                    <a:pt x="6123" y="7794"/>
                  </a:lnTo>
                  <a:lnTo>
                    <a:pt x="6100" y="7794"/>
                  </a:lnTo>
                  <a:lnTo>
                    <a:pt x="6089" y="7787"/>
                  </a:lnTo>
                  <a:lnTo>
                    <a:pt x="6048" y="7750"/>
                  </a:lnTo>
                  <a:lnTo>
                    <a:pt x="6025" y="7734"/>
                  </a:lnTo>
                  <a:lnTo>
                    <a:pt x="5963" y="7734"/>
                  </a:lnTo>
                  <a:lnTo>
                    <a:pt x="5896" y="7741"/>
                  </a:lnTo>
                  <a:lnTo>
                    <a:pt x="5867" y="7741"/>
                  </a:lnTo>
                  <a:lnTo>
                    <a:pt x="5833" y="7727"/>
                  </a:lnTo>
                  <a:lnTo>
                    <a:pt x="5872" y="7683"/>
                  </a:lnTo>
                  <a:lnTo>
                    <a:pt x="5940" y="7647"/>
                  </a:lnTo>
                  <a:lnTo>
                    <a:pt x="5958" y="7640"/>
                  </a:lnTo>
                  <a:lnTo>
                    <a:pt x="5952" y="7617"/>
                  </a:lnTo>
                  <a:lnTo>
                    <a:pt x="5929" y="7603"/>
                  </a:lnTo>
                  <a:lnTo>
                    <a:pt x="5947" y="7573"/>
                  </a:lnTo>
                  <a:lnTo>
                    <a:pt x="5963" y="7550"/>
                  </a:lnTo>
                  <a:lnTo>
                    <a:pt x="6038" y="7529"/>
                  </a:lnTo>
                  <a:lnTo>
                    <a:pt x="6162" y="7476"/>
                  </a:lnTo>
                  <a:lnTo>
                    <a:pt x="6224" y="7456"/>
                  </a:lnTo>
                  <a:lnTo>
                    <a:pt x="6260" y="7433"/>
                  </a:lnTo>
                  <a:lnTo>
                    <a:pt x="6270" y="7419"/>
                  </a:lnTo>
                  <a:lnTo>
                    <a:pt x="6281" y="7410"/>
                  </a:lnTo>
                  <a:lnTo>
                    <a:pt x="6299" y="7366"/>
                  </a:lnTo>
                  <a:lnTo>
                    <a:pt x="6327" y="7336"/>
                  </a:lnTo>
                  <a:lnTo>
                    <a:pt x="6338" y="7323"/>
                  </a:lnTo>
                  <a:lnTo>
                    <a:pt x="6345" y="7316"/>
                  </a:lnTo>
                  <a:lnTo>
                    <a:pt x="6304" y="7286"/>
                  </a:lnTo>
                  <a:lnTo>
                    <a:pt x="6253" y="7286"/>
                  </a:lnTo>
                  <a:lnTo>
                    <a:pt x="6208" y="7272"/>
                  </a:lnTo>
                  <a:lnTo>
                    <a:pt x="6157" y="7263"/>
                  </a:lnTo>
                  <a:lnTo>
                    <a:pt x="6082" y="7235"/>
                  </a:lnTo>
                  <a:lnTo>
                    <a:pt x="6015" y="7235"/>
                  </a:lnTo>
                  <a:lnTo>
                    <a:pt x="6020" y="7198"/>
                  </a:lnTo>
                  <a:lnTo>
                    <a:pt x="6009" y="7198"/>
                  </a:lnTo>
                  <a:lnTo>
                    <a:pt x="5963" y="7205"/>
                  </a:lnTo>
                  <a:lnTo>
                    <a:pt x="5958" y="7205"/>
                  </a:lnTo>
                  <a:lnTo>
                    <a:pt x="5958" y="7175"/>
                  </a:lnTo>
                  <a:lnTo>
                    <a:pt x="5952" y="7169"/>
                  </a:lnTo>
                  <a:lnTo>
                    <a:pt x="5935" y="7146"/>
                  </a:lnTo>
                  <a:lnTo>
                    <a:pt x="5919" y="7146"/>
                  </a:lnTo>
                  <a:lnTo>
                    <a:pt x="5906" y="7146"/>
                  </a:lnTo>
                  <a:close/>
                  <a:moveTo>
                    <a:pt x="6345" y="7146"/>
                  </a:moveTo>
                  <a:lnTo>
                    <a:pt x="6333" y="7162"/>
                  </a:lnTo>
                  <a:lnTo>
                    <a:pt x="6327" y="7182"/>
                  </a:lnTo>
                  <a:lnTo>
                    <a:pt x="6333" y="7219"/>
                  </a:lnTo>
                  <a:lnTo>
                    <a:pt x="6345" y="7226"/>
                  </a:lnTo>
                  <a:lnTo>
                    <a:pt x="6361" y="7226"/>
                  </a:lnTo>
                  <a:lnTo>
                    <a:pt x="6361" y="7219"/>
                  </a:lnTo>
                  <a:lnTo>
                    <a:pt x="6356" y="7212"/>
                  </a:lnTo>
                  <a:lnTo>
                    <a:pt x="6356" y="7205"/>
                  </a:lnTo>
                  <a:lnTo>
                    <a:pt x="6361" y="7189"/>
                  </a:lnTo>
                  <a:lnTo>
                    <a:pt x="6366" y="7162"/>
                  </a:lnTo>
                  <a:lnTo>
                    <a:pt x="6350" y="7146"/>
                  </a:lnTo>
                  <a:lnTo>
                    <a:pt x="6345" y="7146"/>
                  </a:lnTo>
                  <a:close/>
                  <a:moveTo>
                    <a:pt x="8482" y="7153"/>
                  </a:moveTo>
                  <a:lnTo>
                    <a:pt x="8469" y="7169"/>
                  </a:lnTo>
                  <a:lnTo>
                    <a:pt x="8459" y="7205"/>
                  </a:lnTo>
                  <a:lnTo>
                    <a:pt x="8441" y="7242"/>
                  </a:lnTo>
                  <a:lnTo>
                    <a:pt x="8436" y="7256"/>
                  </a:lnTo>
                  <a:lnTo>
                    <a:pt x="8436" y="7279"/>
                  </a:lnTo>
                  <a:lnTo>
                    <a:pt x="8453" y="7293"/>
                  </a:lnTo>
                  <a:lnTo>
                    <a:pt x="8477" y="7235"/>
                  </a:lnTo>
                  <a:lnTo>
                    <a:pt x="8487" y="7189"/>
                  </a:lnTo>
                  <a:lnTo>
                    <a:pt x="8493" y="7153"/>
                  </a:lnTo>
                  <a:lnTo>
                    <a:pt x="8482" y="7153"/>
                  </a:lnTo>
                  <a:close/>
                  <a:moveTo>
                    <a:pt x="6395" y="7226"/>
                  </a:moveTo>
                  <a:lnTo>
                    <a:pt x="6389" y="7263"/>
                  </a:lnTo>
                  <a:lnTo>
                    <a:pt x="6395" y="7279"/>
                  </a:lnTo>
                  <a:lnTo>
                    <a:pt x="6413" y="7249"/>
                  </a:lnTo>
                  <a:lnTo>
                    <a:pt x="6423" y="7235"/>
                  </a:lnTo>
                  <a:lnTo>
                    <a:pt x="6418" y="7226"/>
                  </a:lnTo>
                  <a:lnTo>
                    <a:pt x="6395" y="7226"/>
                  </a:lnTo>
                  <a:close/>
                  <a:moveTo>
                    <a:pt x="5128" y="7329"/>
                  </a:moveTo>
                  <a:lnTo>
                    <a:pt x="5116" y="7336"/>
                  </a:lnTo>
                  <a:lnTo>
                    <a:pt x="5116" y="7346"/>
                  </a:lnTo>
                  <a:lnTo>
                    <a:pt x="5139" y="7403"/>
                  </a:lnTo>
                  <a:lnTo>
                    <a:pt x="5167" y="7419"/>
                  </a:lnTo>
                  <a:lnTo>
                    <a:pt x="5213" y="7382"/>
                  </a:lnTo>
                  <a:lnTo>
                    <a:pt x="5201" y="7346"/>
                  </a:lnTo>
                  <a:lnTo>
                    <a:pt x="5180" y="7346"/>
                  </a:lnTo>
                  <a:lnTo>
                    <a:pt x="5173" y="7336"/>
                  </a:lnTo>
                  <a:lnTo>
                    <a:pt x="5151" y="7336"/>
                  </a:lnTo>
                  <a:lnTo>
                    <a:pt x="5144" y="7329"/>
                  </a:lnTo>
                  <a:lnTo>
                    <a:pt x="5139" y="7329"/>
                  </a:lnTo>
                  <a:lnTo>
                    <a:pt x="5128" y="7329"/>
                  </a:lnTo>
                  <a:close/>
                  <a:moveTo>
                    <a:pt x="5379" y="7440"/>
                  </a:moveTo>
                  <a:lnTo>
                    <a:pt x="5356" y="7470"/>
                  </a:lnTo>
                  <a:lnTo>
                    <a:pt x="5293" y="7470"/>
                  </a:lnTo>
                  <a:lnTo>
                    <a:pt x="5293" y="7493"/>
                  </a:lnTo>
                  <a:lnTo>
                    <a:pt x="5286" y="7499"/>
                  </a:lnTo>
                  <a:lnTo>
                    <a:pt x="5276" y="7506"/>
                  </a:lnTo>
                  <a:lnTo>
                    <a:pt x="5265" y="7506"/>
                  </a:lnTo>
                  <a:lnTo>
                    <a:pt x="5258" y="7493"/>
                  </a:lnTo>
                  <a:lnTo>
                    <a:pt x="5237" y="7499"/>
                  </a:lnTo>
                  <a:lnTo>
                    <a:pt x="5229" y="7506"/>
                  </a:lnTo>
                  <a:lnTo>
                    <a:pt x="5224" y="7529"/>
                  </a:lnTo>
                  <a:lnTo>
                    <a:pt x="5224" y="7557"/>
                  </a:lnTo>
                  <a:lnTo>
                    <a:pt x="5270" y="7603"/>
                  </a:lnTo>
                  <a:lnTo>
                    <a:pt x="5258" y="7653"/>
                  </a:lnTo>
                  <a:lnTo>
                    <a:pt x="5258" y="7676"/>
                  </a:lnTo>
                  <a:lnTo>
                    <a:pt x="5265" y="7690"/>
                  </a:lnTo>
                  <a:lnTo>
                    <a:pt x="5286" y="7704"/>
                  </a:lnTo>
                  <a:lnTo>
                    <a:pt x="5322" y="7713"/>
                  </a:lnTo>
                  <a:lnTo>
                    <a:pt x="5286" y="7787"/>
                  </a:lnTo>
                  <a:lnTo>
                    <a:pt x="5286" y="7794"/>
                  </a:lnTo>
                  <a:lnTo>
                    <a:pt x="5299" y="7794"/>
                  </a:lnTo>
                  <a:lnTo>
                    <a:pt x="5309" y="7794"/>
                  </a:lnTo>
                  <a:lnTo>
                    <a:pt x="5361" y="7764"/>
                  </a:lnTo>
                  <a:lnTo>
                    <a:pt x="5395" y="7750"/>
                  </a:lnTo>
                  <a:lnTo>
                    <a:pt x="5407" y="7734"/>
                  </a:lnTo>
                  <a:lnTo>
                    <a:pt x="5412" y="7720"/>
                  </a:lnTo>
                  <a:lnTo>
                    <a:pt x="5412" y="7713"/>
                  </a:lnTo>
                  <a:lnTo>
                    <a:pt x="5372" y="7697"/>
                  </a:lnTo>
                  <a:lnTo>
                    <a:pt x="5338" y="7667"/>
                  </a:lnTo>
                  <a:lnTo>
                    <a:pt x="5338" y="7653"/>
                  </a:lnTo>
                  <a:lnTo>
                    <a:pt x="5333" y="7640"/>
                  </a:lnTo>
                  <a:lnTo>
                    <a:pt x="5338" y="7624"/>
                  </a:lnTo>
                  <a:lnTo>
                    <a:pt x="5350" y="7594"/>
                  </a:lnTo>
                  <a:lnTo>
                    <a:pt x="5366" y="7566"/>
                  </a:lnTo>
                  <a:lnTo>
                    <a:pt x="5379" y="7550"/>
                  </a:lnTo>
                  <a:lnTo>
                    <a:pt x="5395" y="7506"/>
                  </a:lnTo>
                  <a:lnTo>
                    <a:pt x="5400" y="7463"/>
                  </a:lnTo>
                  <a:lnTo>
                    <a:pt x="5389" y="7447"/>
                  </a:lnTo>
                  <a:lnTo>
                    <a:pt x="5379" y="7440"/>
                  </a:lnTo>
                  <a:close/>
                  <a:moveTo>
                    <a:pt x="5077" y="7470"/>
                  </a:moveTo>
                  <a:lnTo>
                    <a:pt x="5054" y="7506"/>
                  </a:lnTo>
                  <a:lnTo>
                    <a:pt x="5031" y="7543"/>
                  </a:lnTo>
                  <a:lnTo>
                    <a:pt x="5020" y="7557"/>
                  </a:lnTo>
                  <a:lnTo>
                    <a:pt x="5015" y="7594"/>
                  </a:lnTo>
                  <a:lnTo>
                    <a:pt x="5015" y="7610"/>
                  </a:lnTo>
                  <a:lnTo>
                    <a:pt x="5025" y="7617"/>
                  </a:lnTo>
                  <a:lnTo>
                    <a:pt x="5038" y="7617"/>
                  </a:lnTo>
                  <a:lnTo>
                    <a:pt x="5038" y="7610"/>
                  </a:lnTo>
                  <a:lnTo>
                    <a:pt x="5105" y="7493"/>
                  </a:lnTo>
                  <a:lnTo>
                    <a:pt x="5100" y="7476"/>
                  </a:lnTo>
                  <a:lnTo>
                    <a:pt x="5077" y="7470"/>
                  </a:lnTo>
                  <a:close/>
                  <a:moveTo>
                    <a:pt x="4945" y="7640"/>
                  </a:moveTo>
                  <a:lnTo>
                    <a:pt x="4935" y="7653"/>
                  </a:lnTo>
                  <a:lnTo>
                    <a:pt x="4929" y="7660"/>
                  </a:lnTo>
                  <a:lnTo>
                    <a:pt x="4935" y="7667"/>
                  </a:lnTo>
                  <a:lnTo>
                    <a:pt x="4958" y="7676"/>
                  </a:lnTo>
                  <a:lnTo>
                    <a:pt x="4968" y="7667"/>
                  </a:lnTo>
                  <a:lnTo>
                    <a:pt x="4968" y="7653"/>
                  </a:lnTo>
                  <a:lnTo>
                    <a:pt x="4963" y="7640"/>
                  </a:lnTo>
                  <a:lnTo>
                    <a:pt x="4945" y="7640"/>
                  </a:lnTo>
                  <a:close/>
                  <a:moveTo>
                    <a:pt x="5219" y="7750"/>
                  </a:moveTo>
                  <a:lnTo>
                    <a:pt x="5185" y="7757"/>
                  </a:lnTo>
                  <a:lnTo>
                    <a:pt x="5185" y="7787"/>
                  </a:lnTo>
                  <a:lnTo>
                    <a:pt x="5185" y="7800"/>
                  </a:lnTo>
                  <a:lnTo>
                    <a:pt x="5196" y="7800"/>
                  </a:lnTo>
                  <a:lnTo>
                    <a:pt x="5208" y="7800"/>
                  </a:lnTo>
                  <a:lnTo>
                    <a:pt x="5213" y="7794"/>
                  </a:lnTo>
                  <a:lnTo>
                    <a:pt x="5219" y="7777"/>
                  </a:lnTo>
                  <a:lnTo>
                    <a:pt x="5224" y="7764"/>
                  </a:lnTo>
                  <a:lnTo>
                    <a:pt x="5219" y="7750"/>
                  </a:lnTo>
                  <a:close/>
                  <a:moveTo>
                    <a:pt x="5059" y="7918"/>
                  </a:moveTo>
                  <a:lnTo>
                    <a:pt x="5020" y="7941"/>
                  </a:lnTo>
                  <a:lnTo>
                    <a:pt x="5015" y="7947"/>
                  </a:lnTo>
                  <a:lnTo>
                    <a:pt x="5031" y="7954"/>
                  </a:lnTo>
                  <a:lnTo>
                    <a:pt x="5059" y="7941"/>
                  </a:lnTo>
                  <a:lnTo>
                    <a:pt x="5077" y="7925"/>
                  </a:lnTo>
                  <a:lnTo>
                    <a:pt x="5077" y="7918"/>
                  </a:lnTo>
                  <a:lnTo>
                    <a:pt x="5059" y="7918"/>
                  </a:lnTo>
                  <a:close/>
                  <a:moveTo>
                    <a:pt x="5139" y="7970"/>
                  </a:moveTo>
                  <a:lnTo>
                    <a:pt x="5110" y="7977"/>
                  </a:lnTo>
                  <a:lnTo>
                    <a:pt x="5100" y="7977"/>
                  </a:lnTo>
                  <a:lnTo>
                    <a:pt x="5087" y="7991"/>
                  </a:lnTo>
                  <a:lnTo>
                    <a:pt x="5087" y="7998"/>
                  </a:lnTo>
                  <a:lnTo>
                    <a:pt x="5110" y="8051"/>
                  </a:lnTo>
                  <a:lnTo>
                    <a:pt x="5059" y="8108"/>
                  </a:lnTo>
                  <a:lnTo>
                    <a:pt x="5031" y="8108"/>
                  </a:lnTo>
                  <a:lnTo>
                    <a:pt x="5020" y="8118"/>
                  </a:lnTo>
                  <a:lnTo>
                    <a:pt x="5020" y="8131"/>
                  </a:lnTo>
                  <a:lnTo>
                    <a:pt x="5048" y="8145"/>
                  </a:lnTo>
                  <a:lnTo>
                    <a:pt x="5151" y="8161"/>
                  </a:lnTo>
                  <a:lnTo>
                    <a:pt x="5190" y="8095"/>
                  </a:lnTo>
                  <a:lnTo>
                    <a:pt x="5185" y="8065"/>
                  </a:lnTo>
                  <a:lnTo>
                    <a:pt x="5162" y="8051"/>
                  </a:lnTo>
                  <a:lnTo>
                    <a:pt x="5162" y="8007"/>
                  </a:lnTo>
                  <a:lnTo>
                    <a:pt x="5157" y="7977"/>
                  </a:lnTo>
                  <a:lnTo>
                    <a:pt x="5151" y="7970"/>
                  </a:lnTo>
                  <a:lnTo>
                    <a:pt x="5139" y="7970"/>
                  </a:lnTo>
                  <a:close/>
                  <a:moveTo>
                    <a:pt x="12086" y="8095"/>
                  </a:moveTo>
                  <a:lnTo>
                    <a:pt x="12074" y="8101"/>
                  </a:lnTo>
                  <a:lnTo>
                    <a:pt x="12068" y="8108"/>
                  </a:lnTo>
                  <a:lnTo>
                    <a:pt x="12068" y="8145"/>
                  </a:lnTo>
                  <a:lnTo>
                    <a:pt x="12074" y="8175"/>
                  </a:lnTo>
                  <a:lnTo>
                    <a:pt x="12091" y="8175"/>
                  </a:lnTo>
                  <a:lnTo>
                    <a:pt x="12102" y="8175"/>
                  </a:lnTo>
                  <a:lnTo>
                    <a:pt x="12114" y="8154"/>
                  </a:lnTo>
                  <a:lnTo>
                    <a:pt x="12086" y="8118"/>
                  </a:lnTo>
                  <a:lnTo>
                    <a:pt x="12086" y="8095"/>
                  </a:lnTo>
                  <a:close/>
                  <a:moveTo>
                    <a:pt x="11727" y="8145"/>
                  </a:moveTo>
                  <a:lnTo>
                    <a:pt x="11717" y="8168"/>
                  </a:lnTo>
                  <a:lnTo>
                    <a:pt x="11717" y="8175"/>
                  </a:lnTo>
                  <a:lnTo>
                    <a:pt x="11727" y="8182"/>
                  </a:lnTo>
                  <a:lnTo>
                    <a:pt x="11727" y="8198"/>
                  </a:lnTo>
                  <a:lnTo>
                    <a:pt x="11722" y="8212"/>
                  </a:lnTo>
                  <a:lnTo>
                    <a:pt x="11709" y="8235"/>
                  </a:lnTo>
                  <a:lnTo>
                    <a:pt x="11693" y="8235"/>
                  </a:lnTo>
                  <a:lnTo>
                    <a:pt x="11704" y="8198"/>
                  </a:lnTo>
                  <a:lnTo>
                    <a:pt x="11693" y="8198"/>
                  </a:lnTo>
                  <a:lnTo>
                    <a:pt x="11681" y="8205"/>
                  </a:lnTo>
                  <a:lnTo>
                    <a:pt x="11670" y="8219"/>
                  </a:lnTo>
                  <a:lnTo>
                    <a:pt x="11670" y="8292"/>
                  </a:lnTo>
                  <a:lnTo>
                    <a:pt x="11681" y="8301"/>
                  </a:lnTo>
                  <a:lnTo>
                    <a:pt x="11738" y="8308"/>
                  </a:lnTo>
                  <a:lnTo>
                    <a:pt x="11745" y="8278"/>
                  </a:lnTo>
                  <a:lnTo>
                    <a:pt x="11750" y="8265"/>
                  </a:lnTo>
                  <a:lnTo>
                    <a:pt x="11756" y="8255"/>
                  </a:lnTo>
                  <a:lnTo>
                    <a:pt x="11773" y="8255"/>
                  </a:lnTo>
                  <a:lnTo>
                    <a:pt x="11779" y="8265"/>
                  </a:lnTo>
                  <a:lnTo>
                    <a:pt x="11784" y="8265"/>
                  </a:lnTo>
                  <a:lnTo>
                    <a:pt x="11807" y="8235"/>
                  </a:lnTo>
                  <a:lnTo>
                    <a:pt x="11807" y="8219"/>
                  </a:lnTo>
                  <a:lnTo>
                    <a:pt x="11795" y="8212"/>
                  </a:lnTo>
                  <a:lnTo>
                    <a:pt x="11795" y="8205"/>
                  </a:lnTo>
                  <a:lnTo>
                    <a:pt x="11784" y="8182"/>
                  </a:lnTo>
                  <a:lnTo>
                    <a:pt x="11773" y="8175"/>
                  </a:lnTo>
                  <a:lnTo>
                    <a:pt x="11766" y="8175"/>
                  </a:lnTo>
                  <a:lnTo>
                    <a:pt x="11761" y="8175"/>
                  </a:lnTo>
                  <a:lnTo>
                    <a:pt x="11750" y="8168"/>
                  </a:lnTo>
                  <a:lnTo>
                    <a:pt x="11745" y="8145"/>
                  </a:lnTo>
                  <a:lnTo>
                    <a:pt x="11727" y="8145"/>
                  </a:lnTo>
                  <a:close/>
                  <a:moveTo>
                    <a:pt x="11647" y="8205"/>
                  </a:moveTo>
                  <a:lnTo>
                    <a:pt x="11631" y="8235"/>
                  </a:lnTo>
                  <a:lnTo>
                    <a:pt x="11631" y="8255"/>
                  </a:lnTo>
                  <a:lnTo>
                    <a:pt x="11637" y="8265"/>
                  </a:lnTo>
                  <a:lnTo>
                    <a:pt x="11647" y="8248"/>
                  </a:lnTo>
                  <a:lnTo>
                    <a:pt x="11653" y="8248"/>
                  </a:lnTo>
                  <a:lnTo>
                    <a:pt x="11665" y="8255"/>
                  </a:lnTo>
                  <a:lnTo>
                    <a:pt x="11665" y="8242"/>
                  </a:lnTo>
                  <a:lnTo>
                    <a:pt x="11665" y="8212"/>
                  </a:lnTo>
                  <a:lnTo>
                    <a:pt x="11647" y="8205"/>
                  </a:lnTo>
                  <a:close/>
                  <a:moveTo>
                    <a:pt x="12193" y="8205"/>
                  </a:moveTo>
                  <a:lnTo>
                    <a:pt x="12187" y="8212"/>
                  </a:lnTo>
                  <a:lnTo>
                    <a:pt x="12187" y="8235"/>
                  </a:lnTo>
                  <a:lnTo>
                    <a:pt x="12177" y="8235"/>
                  </a:lnTo>
                  <a:lnTo>
                    <a:pt x="12177" y="8248"/>
                  </a:lnTo>
                  <a:lnTo>
                    <a:pt x="12193" y="8278"/>
                  </a:lnTo>
                  <a:lnTo>
                    <a:pt x="12210" y="8278"/>
                  </a:lnTo>
                  <a:lnTo>
                    <a:pt x="12210" y="8265"/>
                  </a:lnTo>
                  <a:lnTo>
                    <a:pt x="12200" y="8242"/>
                  </a:lnTo>
                  <a:lnTo>
                    <a:pt x="12210" y="8242"/>
                  </a:lnTo>
                  <a:lnTo>
                    <a:pt x="12205" y="8219"/>
                  </a:lnTo>
                  <a:lnTo>
                    <a:pt x="12193" y="8205"/>
                  </a:lnTo>
                  <a:close/>
                  <a:moveTo>
                    <a:pt x="12244" y="8271"/>
                  </a:moveTo>
                  <a:lnTo>
                    <a:pt x="12233" y="8292"/>
                  </a:lnTo>
                  <a:lnTo>
                    <a:pt x="12221" y="8308"/>
                  </a:lnTo>
                  <a:lnTo>
                    <a:pt x="12239" y="8322"/>
                  </a:lnTo>
                  <a:lnTo>
                    <a:pt x="12244" y="8338"/>
                  </a:lnTo>
                  <a:lnTo>
                    <a:pt x="12244" y="8359"/>
                  </a:lnTo>
                  <a:lnTo>
                    <a:pt x="12249" y="8375"/>
                  </a:lnTo>
                  <a:lnTo>
                    <a:pt x="12273" y="8382"/>
                  </a:lnTo>
                  <a:lnTo>
                    <a:pt x="12273" y="8359"/>
                  </a:lnTo>
                  <a:lnTo>
                    <a:pt x="12267" y="8345"/>
                  </a:lnTo>
                  <a:lnTo>
                    <a:pt x="12278" y="8322"/>
                  </a:lnTo>
                  <a:lnTo>
                    <a:pt x="12301" y="8315"/>
                  </a:lnTo>
                  <a:lnTo>
                    <a:pt x="12296" y="8285"/>
                  </a:lnTo>
                  <a:lnTo>
                    <a:pt x="12285" y="8285"/>
                  </a:lnTo>
                  <a:lnTo>
                    <a:pt x="12257" y="8271"/>
                  </a:lnTo>
                  <a:lnTo>
                    <a:pt x="12244" y="8271"/>
                  </a:lnTo>
                  <a:close/>
                  <a:moveTo>
                    <a:pt x="5082" y="8278"/>
                  </a:moveTo>
                  <a:lnTo>
                    <a:pt x="5038" y="8292"/>
                  </a:lnTo>
                  <a:lnTo>
                    <a:pt x="5015" y="8308"/>
                  </a:lnTo>
                  <a:lnTo>
                    <a:pt x="5015" y="8315"/>
                  </a:lnTo>
                  <a:lnTo>
                    <a:pt x="5020" y="8329"/>
                  </a:lnTo>
                  <a:lnTo>
                    <a:pt x="4981" y="8345"/>
                  </a:lnTo>
                  <a:lnTo>
                    <a:pt x="4963" y="8352"/>
                  </a:lnTo>
                  <a:lnTo>
                    <a:pt x="4952" y="8382"/>
                  </a:lnTo>
                  <a:lnTo>
                    <a:pt x="4952" y="8389"/>
                  </a:lnTo>
                  <a:lnTo>
                    <a:pt x="4952" y="8402"/>
                  </a:lnTo>
                  <a:lnTo>
                    <a:pt x="4958" y="8412"/>
                  </a:lnTo>
                  <a:lnTo>
                    <a:pt x="4968" y="8402"/>
                  </a:lnTo>
                  <a:lnTo>
                    <a:pt x="5054" y="8329"/>
                  </a:lnTo>
                  <a:lnTo>
                    <a:pt x="5100" y="8278"/>
                  </a:lnTo>
                  <a:lnTo>
                    <a:pt x="5094" y="8278"/>
                  </a:lnTo>
                  <a:lnTo>
                    <a:pt x="5082" y="8278"/>
                  </a:lnTo>
                  <a:close/>
                  <a:moveTo>
                    <a:pt x="4888" y="8329"/>
                  </a:moveTo>
                  <a:lnTo>
                    <a:pt x="4878" y="8338"/>
                  </a:lnTo>
                  <a:lnTo>
                    <a:pt x="4867" y="8345"/>
                  </a:lnTo>
                  <a:lnTo>
                    <a:pt x="4855" y="8352"/>
                  </a:lnTo>
                  <a:lnTo>
                    <a:pt x="4844" y="8375"/>
                  </a:lnTo>
                  <a:lnTo>
                    <a:pt x="4821" y="8396"/>
                  </a:lnTo>
                  <a:lnTo>
                    <a:pt x="4821" y="8402"/>
                  </a:lnTo>
                  <a:lnTo>
                    <a:pt x="4832" y="8412"/>
                  </a:lnTo>
                  <a:lnTo>
                    <a:pt x="4872" y="8389"/>
                  </a:lnTo>
                  <a:lnTo>
                    <a:pt x="4883" y="8389"/>
                  </a:lnTo>
                  <a:lnTo>
                    <a:pt x="4872" y="8412"/>
                  </a:lnTo>
                  <a:lnTo>
                    <a:pt x="4860" y="8448"/>
                  </a:lnTo>
                  <a:lnTo>
                    <a:pt x="4839" y="8462"/>
                  </a:lnTo>
                  <a:lnTo>
                    <a:pt x="4839" y="8469"/>
                  </a:lnTo>
                  <a:lnTo>
                    <a:pt x="4849" y="8476"/>
                  </a:lnTo>
                  <a:lnTo>
                    <a:pt x="4901" y="8469"/>
                  </a:lnTo>
                  <a:lnTo>
                    <a:pt x="4917" y="8455"/>
                  </a:lnTo>
                  <a:lnTo>
                    <a:pt x="4924" y="8439"/>
                  </a:lnTo>
                  <a:lnTo>
                    <a:pt x="4935" y="8396"/>
                  </a:lnTo>
                  <a:lnTo>
                    <a:pt x="4963" y="8329"/>
                  </a:lnTo>
                  <a:lnTo>
                    <a:pt x="4935" y="8329"/>
                  </a:lnTo>
                  <a:lnTo>
                    <a:pt x="4901" y="8345"/>
                  </a:lnTo>
                  <a:lnTo>
                    <a:pt x="4901" y="8338"/>
                  </a:lnTo>
                  <a:lnTo>
                    <a:pt x="4888" y="8329"/>
                  </a:lnTo>
                  <a:close/>
                  <a:moveTo>
                    <a:pt x="11836" y="8338"/>
                  </a:moveTo>
                  <a:lnTo>
                    <a:pt x="11823" y="8345"/>
                  </a:lnTo>
                  <a:lnTo>
                    <a:pt x="11812" y="8352"/>
                  </a:lnTo>
                  <a:lnTo>
                    <a:pt x="11812" y="8359"/>
                  </a:lnTo>
                  <a:lnTo>
                    <a:pt x="11830" y="8359"/>
                  </a:lnTo>
                  <a:lnTo>
                    <a:pt x="11836" y="8375"/>
                  </a:lnTo>
                  <a:lnTo>
                    <a:pt x="11859" y="8375"/>
                  </a:lnTo>
                  <a:lnTo>
                    <a:pt x="11859" y="8359"/>
                  </a:lnTo>
                  <a:lnTo>
                    <a:pt x="11852" y="8345"/>
                  </a:lnTo>
                  <a:lnTo>
                    <a:pt x="11836" y="8338"/>
                  </a:lnTo>
                  <a:close/>
                  <a:moveTo>
                    <a:pt x="12097" y="8338"/>
                  </a:moveTo>
                  <a:lnTo>
                    <a:pt x="12079" y="8352"/>
                  </a:lnTo>
                  <a:lnTo>
                    <a:pt x="12068" y="8359"/>
                  </a:lnTo>
                  <a:lnTo>
                    <a:pt x="12079" y="8375"/>
                  </a:lnTo>
                  <a:lnTo>
                    <a:pt x="12102" y="8375"/>
                  </a:lnTo>
                  <a:lnTo>
                    <a:pt x="12107" y="8359"/>
                  </a:lnTo>
                  <a:lnTo>
                    <a:pt x="12107" y="8345"/>
                  </a:lnTo>
                  <a:lnTo>
                    <a:pt x="12097" y="8338"/>
                  </a:lnTo>
                  <a:close/>
                  <a:moveTo>
                    <a:pt x="12143" y="8338"/>
                  </a:moveTo>
                  <a:lnTo>
                    <a:pt x="12125" y="8345"/>
                  </a:lnTo>
                  <a:lnTo>
                    <a:pt x="12114" y="8375"/>
                  </a:lnTo>
                  <a:lnTo>
                    <a:pt x="12125" y="8382"/>
                  </a:lnTo>
                  <a:lnTo>
                    <a:pt x="12154" y="8366"/>
                  </a:lnTo>
                  <a:lnTo>
                    <a:pt x="12164" y="8338"/>
                  </a:lnTo>
                  <a:lnTo>
                    <a:pt x="12143" y="8338"/>
                  </a:lnTo>
                  <a:close/>
                  <a:moveTo>
                    <a:pt x="4270" y="8476"/>
                  </a:moveTo>
                  <a:lnTo>
                    <a:pt x="4253" y="8492"/>
                  </a:lnTo>
                  <a:lnTo>
                    <a:pt x="4235" y="8522"/>
                  </a:lnTo>
                  <a:lnTo>
                    <a:pt x="4206" y="8529"/>
                  </a:lnTo>
                  <a:lnTo>
                    <a:pt x="4190" y="8549"/>
                  </a:lnTo>
                  <a:lnTo>
                    <a:pt x="4178" y="8595"/>
                  </a:lnTo>
                  <a:lnTo>
                    <a:pt x="4139" y="8616"/>
                  </a:lnTo>
                  <a:lnTo>
                    <a:pt x="4121" y="8616"/>
                  </a:lnTo>
                  <a:lnTo>
                    <a:pt x="4110" y="8632"/>
                  </a:lnTo>
                  <a:lnTo>
                    <a:pt x="4082" y="8632"/>
                  </a:lnTo>
                  <a:lnTo>
                    <a:pt x="4059" y="8639"/>
                  </a:lnTo>
                  <a:lnTo>
                    <a:pt x="4030" y="8653"/>
                  </a:lnTo>
                  <a:lnTo>
                    <a:pt x="4082" y="8726"/>
                  </a:lnTo>
                  <a:lnTo>
                    <a:pt x="4167" y="8749"/>
                  </a:lnTo>
                  <a:lnTo>
                    <a:pt x="4139" y="8770"/>
                  </a:lnTo>
                  <a:lnTo>
                    <a:pt x="4110" y="8807"/>
                  </a:lnTo>
                  <a:lnTo>
                    <a:pt x="4087" y="8807"/>
                  </a:lnTo>
                  <a:lnTo>
                    <a:pt x="4054" y="8807"/>
                  </a:lnTo>
                  <a:lnTo>
                    <a:pt x="4036" y="8807"/>
                  </a:lnTo>
                  <a:lnTo>
                    <a:pt x="4007" y="8823"/>
                  </a:lnTo>
                  <a:lnTo>
                    <a:pt x="3974" y="8837"/>
                  </a:lnTo>
                  <a:lnTo>
                    <a:pt x="3974" y="8867"/>
                  </a:lnTo>
                  <a:lnTo>
                    <a:pt x="3963" y="8903"/>
                  </a:lnTo>
                  <a:lnTo>
                    <a:pt x="3951" y="8903"/>
                  </a:lnTo>
                  <a:lnTo>
                    <a:pt x="3922" y="8867"/>
                  </a:lnTo>
                  <a:lnTo>
                    <a:pt x="3872" y="8823"/>
                  </a:lnTo>
                  <a:lnTo>
                    <a:pt x="3865" y="8823"/>
                  </a:lnTo>
                  <a:lnTo>
                    <a:pt x="3832" y="8844"/>
                  </a:lnTo>
                  <a:lnTo>
                    <a:pt x="3821" y="8844"/>
                  </a:lnTo>
                  <a:lnTo>
                    <a:pt x="3803" y="8786"/>
                  </a:lnTo>
                  <a:lnTo>
                    <a:pt x="3752" y="8749"/>
                  </a:lnTo>
                  <a:lnTo>
                    <a:pt x="3712" y="8733"/>
                  </a:lnTo>
                  <a:lnTo>
                    <a:pt x="3679" y="8733"/>
                  </a:lnTo>
                  <a:lnTo>
                    <a:pt x="3656" y="8719"/>
                  </a:lnTo>
                  <a:lnTo>
                    <a:pt x="3645" y="8713"/>
                  </a:lnTo>
                  <a:lnTo>
                    <a:pt x="3622" y="8713"/>
                  </a:lnTo>
                  <a:lnTo>
                    <a:pt x="3604" y="8733"/>
                  </a:lnTo>
                  <a:lnTo>
                    <a:pt x="3588" y="8763"/>
                  </a:lnTo>
                  <a:lnTo>
                    <a:pt x="3622" y="8756"/>
                  </a:lnTo>
                  <a:lnTo>
                    <a:pt x="3617" y="8786"/>
                  </a:lnTo>
                  <a:lnTo>
                    <a:pt x="3599" y="8823"/>
                  </a:lnTo>
                  <a:lnTo>
                    <a:pt x="3627" y="8823"/>
                  </a:lnTo>
                  <a:lnTo>
                    <a:pt x="3617" y="8844"/>
                  </a:lnTo>
                  <a:lnTo>
                    <a:pt x="3599" y="8867"/>
                  </a:lnTo>
                  <a:lnTo>
                    <a:pt x="3570" y="8896"/>
                  </a:lnTo>
                  <a:lnTo>
                    <a:pt x="3547" y="8933"/>
                  </a:lnTo>
                  <a:lnTo>
                    <a:pt x="3593" y="8933"/>
                  </a:lnTo>
                  <a:lnTo>
                    <a:pt x="3627" y="8963"/>
                  </a:lnTo>
                  <a:lnTo>
                    <a:pt x="3617" y="8977"/>
                  </a:lnTo>
                  <a:lnTo>
                    <a:pt x="3609" y="9000"/>
                  </a:lnTo>
                  <a:lnTo>
                    <a:pt x="3565" y="8991"/>
                  </a:lnTo>
                  <a:lnTo>
                    <a:pt x="3514" y="9000"/>
                  </a:lnTo>
                  <a:lnTo>
                    <a:pt x="3503" y="9014"/>
                  </a:lnTo>
                  <a:lnTo>
                    <a:pt x="3490" y="9037"/>
                  </a:lnTo>
                  <a:lnTo>
                    <a:pt x="3496" y="9050"/>
                  </a:lnTo>
                  <a:lnTo>
                    <a:pt x="3519" y="9087"/>
                  </a:lnTo>
                  <a:lnTo>
                    <a:pt x="3480" y="9073"/>
                  </a:lnTo>
                  <a:lnTo>
                    <a:pt x="3446" y="9073"/>
                  </a:lnTo>
                  <a:lnTo>
                    <a:pt x="3434" y="9057"/>
                  </a:lnTo>
                  <a:lnTo>
                    <a:pt x="3418" y="9064"/>
                  </a:lnTo>
                  <a:lnTo>
                    <a:pt x="3405" y="9087"/>
                  </a:lnTo>
                  <a:lnTo>
                    <a:pt x="3411" y="9110"/>
                  </a:lnTo>
                  <a:lnTo>
                    <a:pt x="3395" y="9117"/>
                  </a:lnTo>
                  <a:lnTo>
                    <a:pt x="3382" y="9138"/>
                  </a:lnTo>
                  <a:lnTo>
                    <a:pt x="3400" y="9154"/>
                  </a:lnTo>
                  <a:lnTo>
                    <a:pt x="3428" y="9161"/>
                  </a:lnTo>
                  <a:lnTo>
                    <a:pt x="3446" y="9184"/>
                  </a:lnTo>
                  <a:lnTo>
                    <a:pt x="3418" y="9197"/>
                  </a:lnTo>
                  <a:lnTo>
                    <a:pt x="3423" y="9211"/>
                  </a:lnTo>
                  <a:lnTo>
                    <a:pt x="3434" y="9220"/>
                  </a:lnTo>
                  <a:lnTo>
                    <a:pt x="3451" y="9220"/>
                  </a:lnTo>
                  <a:lnTo>
                    <a:pt x="3474" y="9234"/>
                  </a:lnTo>
                  <a:lnTo>
                    <a:pt x="3474" y="9241"/>
                  </a:lnTo>
                  <a:lnTo>
                    <a:pt x="3462" y="9271"/>
                  </a:lnTo>
                  <a:lnTo>
                    <a:pt x="3467" y="9278"/>
                  </a:lnTo>
                  <a:lnTo>
                    <a:pt x="3474" y="9294"/>
                  </a:lnTo>
                  <a:lnTo>
                    <a:pt x="3480" y="9301"/>
                  </a:lnTo>
                  <a:lnTo>
                    <a:pt x="3565" y="9331"/>
                  </a:lnTo>
                  <a:lnTo>
                    <a:pt x="3581" y="9351"/>
                  </a:lnTo>
                  <a:lnTo>
                    <a:pt x="3599" y="9381"/>
                  </a:lnTo>
                  <a:lnTo>
                    <a:pt x="3570" y="9395"/>
                  </a:lnTo>
                  <a:lnTo>
                    <a:pt x="3565" y="9395"/>
                  </a:lnTo>
                  <a:lnTo>
                    <a:pt x="3553" y="9388"/>
                  </a:lnTo>
                  <a:lnTo>
                    <a:pt x="3531" y="9395"/>
                  </a:lnTo>
                  <a:lnTo>
                    <a:pt x="3503" y="9381"/>
                  </a:lnTo>
                  <a:lnTo>
                    <a:pt x="3485" y="9388"/>
                  </a:lnTo>
                  <a:lnTo>
                    <a:pt x="3405" y="9448"/>
                  </a:lnTo>
                  <a:lnTo>
                    <a:pt x="3411" y="9462"/>
                  </a:lnTo>
                  <a:lnTo>
                    <a:pt x="3411" y="9485"/>
                  </a:lnTo>
                  <a:lnTo>
                    <a:pt x="3371" y="9514"/>
                  </a:lnTo>
                  <a:lnTo>
                    <a:pt x="3348" y="9528"/>
                  </a:lnTo>
                  <a:lnTo>
                    <a:pt x="3263" y="9565"/>
                  </a:lnTo>
                  <a:lnTo>
                    <a:pt x="3201" y="9588"/>
                  </a:lnTo>
                  <a:lnTo>
                    <a:pt x="3235" y="9595"/>
                  </a:lnTo>
                  <a:lnTo>
                    <a:pt x="3281" y="9595"/>
                  </a:lnTo>
                  <a:lnTo>
                    <a:pt x="3297" y="9588"/>
                  </a:lnTo>
                  <a:lnTo>
                    <a:pt x="3304" y="9588"/>
                  </a:lnTo>
                  <a:lnTo>
                    <a:pt x="3320" y="9609"/>
                  </a:lnTo>
                  <a:lnTo>
                    <a:pt x="3338" y="9625"/>
                  </a:lnTo>
                  <a:lnTo>
                    <a:pt x="3389" y="9639"/>
                  </a:lnTo>
                  <a:lnTo>
                    <a:pt x="3418" y="9632"/>
                  </a:lnTo>
                  <a:lnTo>
                    <a:pt x="3467" y="9602"/>
                  </a:lnTo>
                  <a:lnTo>
                    <a:pt x="3474" y="9632"/>
                  </a:lnTo>
                  <a:lnTo>
                    <a:pt x="3496" y="9662"/>
                  </a:lnTo>
                  <a:lnTo>
                    <a:pt x="3418" y="9662"/>
                  </a:lnTo>
                  <a:lnTo>
                    <a:pt x="3338" y="9652"/>
                  </a:lnTo>
                  <a:lnTo>
                    <a:pt x="3276" y="9632"/>
                  </a:lnTo>
                  <a:lnTo>
                    <a:pt x="3258" y="9632"/>
                  </a:lnTo>
                  <a:lnTo>
                    <a:pt x="3206" y="9652"/>
                  </a:lnTo>
                  <a:lnTo>
                    <a:pt x="3183" y="9662"/>
                  </a:lnTo>
                  <a:lnTo>
                    <a:pt x="3155" y="9668"/>
                  </a:lnTo>
                  <a:lnTo>
                    <a:pt x="3162" y="9689"/>
                  </a:lnTo>
                  <a:lnTo>
                    <a:pt x="3144" y="9735"/>
                  </a:lnTo>
                  <a:lnTo>
                    <a:pt x="3149" y="9763"/>
                  </a:lnTo>
                  <a:lnTo>
                    <a:pt x="3105" y="9749"/>
                  </a:lnTo>
                  <a:lnTo>
                    <a:pt x="3098" y="9735"/>
                  </a:lnTo>
                  <a:lnTo>
                    <a:pt x="3087" y="9719"/>
                  </a:lnTo>
                  <a:lnTo>
                    <a:pt x="3069" y="9705"/>
                  </a:lnTo>
                  <a:lnTo>
                    <a:pt x="3048" y="9698"/>
                  </a:lnTo>
                  <a:lnTo>
                    <a:pt x="2997" y="9719"/>
                  </a:lnTo>
                  <a:lnTo>
                    <a:pt x="2979" y="9735"/>
                  </a:lnTo>
                  <a:lnTo>
                    <a:pt x="2968" y="9749"/>
                  </a:lnTo>
                  <a:lnTo>
                    <a:pt x="3002" y="9772"/>
                  </a:lnTo>
                  <a:lnTo>
                    <a:pt x="3077" y="9799"/>
                  </a:lnTo>
                  <a:lnTo>
                    <a:pt x="3082" y="9815"/>
                  </a:lnTo>
                  <a:lnTo>
                    <a:pt x="3059" y="9829"/>
                  </a:lnTo>
                  <a:lnTo>
                    <a:pt x="3030" y="9836"/>
                  </a:lnTo>
                  <a:lnTo>
                    <a:pt x="2997" y="9836"/>
                  </a:lnTo>
                  <a:lnTo>
                    <a:pt x="2963" y="9852"/>
                  </a:lnTo>
                  <a:lnTo>
                    <a:pt x="2899" y="9889"/>
                  </a:lnTo>
                  <a:lnTo>
                    <a:pt x="2894" y="9926"/>
                  </a:lnTo>
                  <a:lnTo>
                    <a:pt x="2922" y="9933"/>
                  </a:lnTo>
                  <a:lnTo>
                    <a:pt x="2917" y="9946"/>
                  </a:lnTo>
                  <a:lnTo>
                    <a:pt x="2945" y="9969"/>
                  </a:lnTo>
                  <a:lnTo>
                    <a:pt x="3093" y="9976"/>
                  </a:lnTo>
                  <a:lnTo>
                    <a:pt x="3041" y="9983"/>
                  </a:lnTo>
                  <a:lnTo>
                    <a:pt x="3020" y="9999"/>
                  </a:lnTo>
                  <a:lnTo>
                    <a:pt x="3002" y="9999"/>
                  </a:lnTo>
                  <a:lnTo>
                    <a:pt x="2974" y="10013"/>
                  </a:lnTo>
                  <a:lnTo>
                    <a:pt x="2922" y="10036"/>
                  </a:lnTo>
                  <a:lnTo>
                    <a:pt x="2894" y="10057"/>
                  </a:lnTo>
                  <a:lnTo>
                    <a:pt x="2922" y="10066"/>
                  </a:lnTo>
                  <a:lnTo>
                    <a:pt x="2956" y="10057"/>
                  </a:lnTo>
                  <a:lnTo>
                    <a:pt x="3048" y="10073"/>
                  </a:lnTo>
                  <a:lnTo>
                    <a:pt x="3059" y="10087"/>
                  </a:lnTo>
                  <a:lnTo>
                    <a:pt x="3048" y="10093"/>
                  </a:lnTo>
                  <a:lnTo>
                    <a:pt x="2997" y="10103"/>
                  </a:lnTo>
                  <a:lnTo>
                    <a:pt x="2934" y="10146"/>
                  </a:lnTo>
                  <a:lnTo>
                    <a:pt x="2950" y="10167"/>
                  </a:lnTo>
                  <a:lnTo>
                    <a:pt x="3013" y="10167"/>
                  </a:lnTo>
                  <a:lnTo>
                    <a:pt x="3036" y="10167"/>
                  </a:lnTo>
                  <a:lnTo>
                    <a:pt x="3048" y="10183"/>
                  </a:lnTo>
                  <a:lnTo>
                    <a:pt x="3059" y="10204"/>
                  </a:lnTo>
                  <a:lnTo>
                    <a:pt x="3064" y="10204"/>
                  </a:lnTo>
                  <a:lnTo>
                    <a:pt x="3206" y="10220"/>
                  </a:lnTo>
                  <a:lnTo>
                    <a:pt x="3240" y="10204"/>
                  </a:lnTo>
                  <a:lnTo>
                    <a:pt x="3281" y="10213"/>
                  </a:lnTo>
                  <a:lnTo>
                    <a:pt x="3320" y="10197"/>
                  </a:lnTo>
                  <a:lnTo>
                    <a:pt x="3338" y="10204"/>
                  </a:lnTo>
                  <a:lnTo>
                    <a:pt x="3361" y="10197"/>
                  </a:lnTo>
                  <a:lnTo>
                    <a:pt x="3377" y="10167"/>
                  </a:lnTo>
                  <a:lnTo>
                    <a:pt x="3389" y="10139"/>
                  </a:lnTo>
                  <a:lnTo>
                    <a:pt x="3389" y="10123"/>
                  </a:lnTo>
                  <a:lnTo>
                    <a:pt x="3382" y="10110"/>
                  </a:lnTo>
                  <a:lnTo>
                    <a:pt x="3411" y="10123"/>
                  </a:lnTo>
                  <a:lnTo>
                    <a:pt x="3418" y="10130"/>
                  </a:lnTo>
                  <a:lnTo>
                    <a:pt x="3418" y="10153"/>
                  </a:lnTo>
                  <a:lnTo>
                    <a:pt x="3428" y="10183"/>
                  </a:lnTo>
                  <a:lnTo>
                    <a:pt x="3451" y="10183"/>
                  </a:lnTo>
                  <a:lnTo>
                    <a:pt x="3485" y="10176"/>
                  </a:lnTo>
                  <a:lnTo>
                    <a:pt x="3524" y="10146"/>
                  </a:lnTo>
                  <a:lnTo>
                    <a:pt x="3537" y="10146"/>
                  </a:lnTo>
                  <a:lnTo>
                    <a:pt x="3588" y="10153"/>
                  </a:lnTo>
                  <a:lnTo>
                    <a:pt x="3599" y="10146"/>
                  </a:lnTo>
                  <a:lnTo>
                    <a:pt x="3617" y="10139"/>
                  </a:lnTo>
                  <a:lnTo>
                    <a:pt x="3633" y="10123"/>
                  </a:lnTo>
                  <a:lnTo>
                    <a:pt x="3650" y="10103"/>
                  </a:lnTo>
                  <a:lnTo>
                    <a:pt x="3679" y="10103"/>
                  </a:lnTo>
                  <a:lnTo>
                    <a:pt x="3736" y="10116"/>
                  </a:lnTo>
                  <a:lnTo>
                    <a:pt x="3769" y="10139"/>
                  </a:lnTo>
                  <a:lnTo>
                    <a:pt x="3792" y="10130"/>
                  </a:lnTo>
                  <a:lnTo>
                    <a:pt x="3826" y="10093"/>
                  </a:lnTo>
                  <a:lnTo>
                    <a:pt x="3816" y="10139"/>
                  </a:lnTo>
                  <a:lnTo>
                    <a:pt x="3821" y="10146"/>
                  </a:lnTo>
                  <a:lnTo>
                    <a:pt x="3832" y="10139"/>
                  </a:lnTo>
                  <a:lnTo>
                    <a:pt x="3860" y="10130"/>
                  </a:lnTo>
                  <a:lnTo>
                    <a:pt x="3883" y="10139"/>
                  </a:lnTo>
                  <a:lnTo>
                    <a:pt x="3906" y="10167"/>
                  </a:lnTo>
                  <a:lnTo>
                    <a:pt x="3940" y="10176"/>
                  </a:lnTo>
                  <a:lnTo>
                    <a:pt x="3979" y="10167"/>
                  </a:lnTo>
                  <a:lnTo>
                    <a:pt x="3968" y="10103"/>
                  </a:lnTo>
                  <a:lnTo>
                    <a:pt x="3991" y="10093"/>
                  </a:lnTo>
                  <a:lnTo>
                    <a:pt x="4014" y="10087"/>
                  </a:lnTo>
                  <a:lnTo>
                    <a:pt x="4077" y="10029"/>
                  </a:lnTo>
                  <a:lnTo>
                    <a:pt x="4110" y="9969"/>
                  </a:lnTo>
                  <a:lnTo>
                    <a:pt x="4139" y="9933"/>
                  </a:lnTo>
                  <a:lnTo>
                    <a:pt x="4167" y="9903"/>
                  </a:lnTo>
                  <a:lnTo>
                    <a:pt x="4196" y="9882"/>
                  </a:lnTo>
                  <a:lnTo>
                    <a:pt x="4219" y="9852"/>
                  </a:lnTo>
                  <a:lnTo>
                    <a:pt x="4253" y="9772"/>
                  </a:lnTo>
                  <a:lnTo>
                    <a:pt x="4270" y="9726"/>
                  </a:lnTo>
                  <a:lnTo>
                    <a:pt x="4286" y="9652"/>
                  </a:lnTo>
                  <a:lnTo>
                    <a:pt x="4299" y="9616"/>
                  </a:lnTo>
                  <a:lnTo>
                    <a:pt x="4309" y="9609"/>
                  </a:lnTo>
                  <a:lnTo>
                    <a:pt x="4327" y="9572"/>
                  </a:lnTo>
                  <a:lnTo>
                    <a:pt x="4338" y="9551"/>
                  </a:lnTo>
                  <a:lnTo>
                    <a:pt x="4356" y="9514"/>
                  </a:lnTo>
                  <a:lnTo>
                    <a:pt x="4356" y="9469"/>
                  </a:lnTo>
                  <a:lnTo>
                    <a:pt x="4377" y="9418"/>
                  </a:lnTo>
                  <a:lnTo>
                    <a:pt x="4389" y="9367"/>
                  </a:lnTo>
                  <a:lnTo>
                    <a:pt x="4389" y="9338"/>
                  </a:lnTo>
                  <a:lnTo>
                    <a:pt x="4395" y="9301"/>
                  </a:lnTo>
                  <a:lnTo>
                    <a:pt x="4412" y="9278"/>
                  </a:lnTo>
                  <a:lnTo>
                    <a:pt x="4423" y="9271"/>
                  </a:lnTo>
                  <a:lnTo>
                    <a:pt x="4441" y="9285"/>
                  </a:lnTo>
                  <a:lnTo>
                    <a:pt x="4462" y="9285"/>
                  </a:lnTo>
                  <a:lnTo>
                    <a:pt x="4469" y="9264"/>
                  </a:lnTo>
                  <a:lnTo>
                    <a:pt x="4462" y="9241"/>
                  </a:lnTo>
                  <a:lnTo>
                    <a:pt x="4480" y="9271"/>
                  </a:lnTo>
                  <a:lnTo>
                    <a:pt x="4503" y="9285"/>
                  </a:lnTo>
                  <a:lnTo>
                    <a:pt x="4531" y="9271"/>
                  </a:lnTo>
                  <a:lnTo>
                    <a:pt x="4560" y="9248"/>
                  </a:lnTo>
                  <a:lnTo>
                    <a:pt x="4576" y="9227"/>
                  </a:lnTo>
                  <a:lnTo>
                    <a:pt x="4594" y="9211"/>
                  </a:lnTo>
                  <a:lnTo>
                    <a:pt x="4622" y="9220"/>
                  </a:lnTo>
                  <a:lnTo>
                    <a:pt x="4656" y="9220"/>
                  </a:lnTo>
                  <a:lnTo>
                    <a:pt x="4689" y="9174"/>
                  </a:lnTo>
                  <a:lnTo>
                    <a:pt x="4673" y="9168"/>
                  </a:lnTo>
                  <a:lnTo>
                    <a:pt x="4673" y="9161"/>
                  </a:lnTo>
                  <a:lnTo>
                    <a:pt x="4697" y="9110"/>
                  </a:lnTo>
                  <a:lnTo>
                    <a:pt x="4707" y="9073"/>
                  </a:lnTo>
                  <a:lnTo>
                    <a:pt x="4718" y="9087"/>
                  </a:lnTo>
                  <a:lnTo>
                    <a:pt x="4725" y="9101"/>
                  </a:lnTo>
                  <a:lnTo>
                    <a:pt x="4718" y="9131"/>
                  </a:lnTo>
                  <a:lnTo>
                    <a:pt x="4725" y="9147"/>
                  </a:lnTo>
                  <a:lnTo>
                    <a:pt x="4741" y="9117"/>
                  </a:lnTo>
                  <a:lnTo>
                    <a:pt x="4753" y="9087"/>
                  </a:lnTo>
                  <a:lnTo>
                    <a:pt x="4759" y="9050"/>
                  </a:lnTo>
                  <a:lnTo>
                    <a:pt x="4759" y="9020"/>
                  </a:lnTo>
                  <a:lnTo>
                    <a:pt x="4725" y="9000"/>
                  </a:lnTo>
                  <a:lnTo>
                    <a:pt x="4707" y="9000"/>
                  </a:lnTo>
                  <a:lnTo>
                    <a:pt x="4684" y="9007"/>
                  </a:lnTo>
                  <a:lnTo>
                    <a:pt x="4697" y="8984"/>
                  </a:lnTo>
                  <a:lnTo>
                    <a:pt x="4730" y="8977"/>
                  </a:lnTo>
                  <a:lnTo>
                    <a:pt x="4753" y="8963"/>
                  </a:lnTo>
                  <a:lnTo>
                    <a:pt x="4769" y="8933"/>
                  </a:lnTo>
                  <a:lnTo>
                    <a:pt x="4759" y="8867"/>
                  </a:lnTo>
                  <a:lnTo>
                    <a:pt x="4759" y="8793"/>
                  </a:lnTo>
                  <a:lnTo>
                    <a:pt x="4775" y="8733"/>
                  </a:lnTo>
                  <a:lnTo>
                    <a:pt x="4775" y="8683"/>
                  </a:lnTo>
                  <a:lnTo>
                    <a:pt x="4753" y="8676"/>
                  </a:lnTo>
                  <a:lnTo>
                    <a:pt x="4725" y="8646"/>
                  </a:lnTo>
                  <a:lnTo>
                    <a:pt x="4702" y="8639"/>
                  </a:lnTo>
                  <a:lnTo>
                    <a:pt x="4640" y="8639"/>
                  </a:lnTo>
                  <a:lnTo>
                    <a:pt x="4604" y="8623"/>
                  </a:lnTo>
                  <a:lnTo>
                    <a:pt x="4594" y="8616"/>
                  </a:lnTo>
                  <a:lnTo>
                    <a:pt x="4583" y="8609"/>
                  </a:lnTo>
                  <a:lnTo>
                    <a:pt x="4537" y="8653"/>
                  </a:lnTo>
                  <a:lnTo>
                    <a:pt x="4508" y="8660"/>
                  </a:lnTo>
                  <a:lnTo>
                    <a:pt x="4498" y="8646"/>
                  </a:lnTo>
                  <a:lnTo>
                    <a:pt x="4498" y="8623"/>
                  </a:lnTo>
                  <a:lnTo>
                    <a:pt x="4519" y="8609"/>
                  </a:lnTo>
                  <a:lnTo>
                    <a:pt x="4554" y="8602"/>
                  </a:lnTo>
                  <a:lnTo>
                    <a:pt x="4594" y="8579"/>
                  </a:lnTo>
                  <a:lnTo>
                    <a:pt x="4576" y="8559"/>
                  </a:lnTo>
                  <a:lnTo>
                    <a:pt x="4565" y="8529"/>
                  </a:lnTo>
                  <a:lnTo>
                    <a:pt x="4560" y="8492"/>
                  </a:lnTo>
                  <a:lnTo>
                    <a:pt x="4547" y="8476"/>
                  </a:lnTo>
                  <a:lnTo>
                    <a:pt x="4531" y="8476"/>
                  </a:lnTo>
                  <a:lnTo>
                    <a:pt x="4531" y="8513"/>
                  </a:lnTo>
                  <a:lnTo>
                    <a:pt x="4491" y="8506"/>
                  </a:lnTo>
                  <a:lnTo>
                    <a:pt x="4469" y="8513"/>
                  </a:lnTo>
                  <a:lnTo>
                    <a:pt x="4451" y="8543"/>
                  </a:lnTo>
                  <a:lnTo>
                    <a:pt x="4446" y="8566"/>
                  </a:lnTo>
                  <a:lnTo>
                    <a:pt x="4434" y="8595"/>
                  </a:lnTo>
                  <a:lnTo>
                    <a:pt x="4423" y="8623"/>
                  </a:lnTo>
                  <a:lnTo>
                    <a:pt x="4384" y="8632"/>
                  </a:lnTo>
                  <a:lnTo>
                    <a:pt x="4361" y="8639"/>
                  </a:lnTo>
                  <a:lnTo>
                    <a:pt x="4395" y="8616"/>
                  </a:lnTo>
                  <a:lnTo>
                    <a:pt x="4389" y="8602"/>
                  </a:lnTo>
                  <a:lnTo>
                    <a:pt x="4412" y="8586"/>
                  </a:lnTo>
                  <a:lnTo>
                    <a:pt x="4428" y="8572"/>
                  </a:lnTo>
                  <a:lnTo>
                    <a:pt x="4434" y="8549"/>
                  </a:lnTo>
                  <a:lnTo>
                    <a:pt x="4434" y="8529"/>
                  </a:lnTo>
                  <a:lnTo>
                    <a:pt x="4441" y="8506"/>
                  </a:lnTo>
                  <a:lnTo>
                    <a:pt x="4434" y="8492"/>
                  </a:lnTo>
                  <a:lnTo>
                    <a:pt x="4412" y="8485"/>
                  </a:lnTo>
                  <a:lnTo>
                    <a:pt x="4400" y="8522"/>
                  </a:lnTo>
                  <a:lnTo>
                    <a:pt x="4389" y="8506"/>
                  </a:lnTo>
                  <a:lnTo>
                    <a:pt x="4356" y="8492"/>
                  </a:lnTo>
                  <a:lnTo>
                    <a:pt x="4343" y="8485"/>
                  </a:lnTo>
                  <a:lnTo>
                    <a:pt x="4304" y="8492"/>
                  </a:lnTo>
                  <a:lnTo>
                    <a:pt x="4270" y="8476"/>
                  </a:lnTo>
                  <a:close/>
                  <a:moveTo>
                    <a:pt x="11340" y="8506"/>
                  </a:moveTo>
                  <a:lnTo>
                    <a:pt x="11324" y="8513"/>
                  </a:lnTo>
                  <a:lnTo>
                    <a:pt x="11319" y="8536"/>
                  </a:lnTo>
                  <a:lnTo>
                    <a:pt x="11312" y="8536"/>
                  </a:lnTo>
                  <a:lnTo>
                    <a:pt x="11312" y="8559"/>
                  </a:lnTo>
                  <a:lnTo>
                    <a:pt x="11324" y="8543"/>
                  </a:lnTo>
                  <a:lnTo>
                    <a:pt x="11329" y="8536"/>
                  </a:lnTo>
                  <a:lnTo>
                    <a:pt x="11352" y="8522"/>
                  </a:lnTo>
                  <a:lnTo>
                    <a:pt x="11358" y="8522"/>
                  </a:lnTo>
                  <a:lnTo>
                    <a:pt x="11340" y="8506"/>
                  </a:lnTo>
                  <a:close/>
                  <a:moveTo>
                    <a:pt x="5087" y="8529"/>
                  </a:moveTo>
                  <a:lnTo>
                    <a:pt x="5077" y="8536"/>
                  </a:lnTo>
                  <a:lnTo>
                    <a:pt x="5066" y="8543"/>
                  </a:lnTo>
                  <a:lnTo>
                    <a:pt x="5048" y="8566"/>
                  </a:lnTo>
                  <a:lnTo>
                    <a:pt x="5025" y="8639"/>
                  </a:lnTo>
                  <a:lnTo>
                    <a:pt x="5031" y="8660"/>
                  </a:lnTo>
                  <a:lnTo>
                    <a:pt x="5038" y="8669"/>
                  </a:lnTo>
                  <a:lnTo>
                    <a:pt x="5071" y="8683"/>
                  </a:lnTo>
                  <a:lnTo>
                    <a:pt x="5082" y="8660"/>
                  </a:lnTo>
                  <a:lnTo>
                    <a:pt x="5100" y="8616"/>
                  </a:lnTo>
                  <a:lnTo>
                    <a:pt x="5110" y="8566"/>
                  </a:lnTo>
                  <a:lnTo>
                    <a:pt x="5110" y="8549"/>
                  </a:lnTo>
                  <a:lnTo>
                    <a:pt x="5105" y="8536"/>
                  </a:lnTo>
                  <a:lnTo>
                    <a:pt x="5087" y="8529"/>
                  </a:lnTo>
                  <a:close/>
                  <a:moveTo>
                    <a:pt x="11244" y="8719"/>
                  </a:moveTo>
                  <a:lnTo>
                    <a:pt x="11221" y="8726"/>
                  </a:lnTo>
                  <a:lnTo>
                    <a:pt x="11216" y="8733"/>
                  </a:lnTo>
                  <a:lnTo>
                    <a:pt x="11205" y="8756"/>
                  </a:lnTo>
                  <a:lnTo>
                    <a:pt x="11210" y="8756"/>
                  </a:lnTo>
                  <a:lnTo>
                    <a:pt x="11221" y="8756"/>
                  </a:lnTo>
                  <a:lnTo>
                    <a:pt x="11244" y="8719"/>
                  </a:lnTo>
                  <a:close/>
                  <a:moveTo>
                    <a:pt x="3531" y="8823"/>
                  </a:moveTo>
                  <a:lnTo>
                    <a:pt x="3496" y="8830"/>
                  </a:lnTo>
                  <a:lnTo>
                    <a:pt x="3542" y="8867"/>
                  </a:lnTo>
                  <a:lnTo>
                    <a:pt x="3537" y="8890"/>
                  </a:lnTo>
                  <a:lnTo>
                    <a:pt x="3542" y="8910"/>
                  </a:lnTo>
                  <a:lnTo>
                    <a:pt x="3553" y="8903"/>
                  </a:lnTo>
                  <a:lnTo>
                    <a:pt x="3570" y="8860"/>
                  </a:lnTo>
                  <a:lnTo>
                    <a:pt x="3565" y="8853"/>
                  </a:lnTo>
                  <a:lnTo>
                    <a:pt x="3537" y="8830"/>
                  </a:lnTo>
                  <a:lnTo>
                    <a:pt x="3531" y="8823"/>
                  </a:lnTo>
                  <a:close/>
                  <a:moveTo>
                    <a:pt x="12200" y="8933"/>
                  </a:moveTo>
                  <a:lnTo>
                    <a:pt x="12171" y="8954"/>
                  </a:lnTo>
                  <a:lnTo>
                    <a:pt x="12154" y="8977"/>
                  </a:lnTo>
                  <a:lnTo>
                    <a:pt x="12058" y="8977"/>
                  </a:lnTo>
                  <a:lnTo>
                    <a:pt x="12074" y="9007"/>
                  </a:lnTo>
                  <a:lnTo>
                    <a:pt x="12107" y="9014"/>
                  </a:lnTo>
                  <a:lnTo>
                    <a:pt x="12130" y="9037"/>
                  </a:lnTo>
                  <a:lnTo>
                    <a:pt x="12136" y="9087"/>
                  </a:lnTo>
                  <a:lnTo>
                    <a:pt x="12125" y="9110"/>
                  </a:lnTo>
                  <a:lnTo>
                    <a:pt x="12143" y="9124"/>
                  </a:lnTo>
                  <a:lnTo>
                    <a:pt x="12171" y="9124"/>
                  </a:lnTo>
                  <a:lnTo>
                    <a:pt x="12210" y="9073"/>
                  </a:lnTo>
                  <a:lnTo>
                    <a:pt x="12210" y="9080"/>
                  </a:lnTo>
                  <a:lnTo>
                    <a:pt x="12221" y="9094"/>
                  </a:lnTo>
                  <a:lnTo>
                    <a:pt x="12244" y="9073"/>
                  </a:lnTo>
                  <a:lnTo>
                    <a:pt x="12267" y="9073"/>
                  </a:lnTo>
                  <a:lnTo>
                    <a:pt x="12273" y="9027"/>
                  </a:lnTo>
                  <a:lnTo>
                    <a:pt x="12262" y="8991"/>
                  </a:lnTo>
                  <a:lnTo>
                    <a:pt x="12221" y="8970"/>
                  </a:lnTo>
                  <a:lnTo>
                    <a:pt x="12221" y="8963"/>
                  </a:lnTo>
                  <a:lnTo>
                    <a:pt x="12221" y="8940"/>
                  </a:lnTo>
                  <a:lnTo>
                    <a:pt x="12210" y="8933"/>
                  </a:lnTo>
                  <a:lnTo>
                    <a:pt x="12200" y="8933"/>
                  </a:lnTo>
                  <a:close/>
                  <a:moveTo>
                    <a:pt x="12136" y="9154"/>
                  </a:moveTo>
                  <a:lnTo>
                    <a:pt x="12114" y="9161"/>
                  </a:lnTo>
                  <a:lnTo>
                    <a:pt x="12079" y="9168"/>
                  </a:lnTo>
                  <a:lnTo>
                    <a:pt x="12058" y="9204"/>
                  </a:lnTo>
                  <a:lnTo>
                    <a:pt x="12040" y="9197"/>
                  </a:lnTo>
                  <a:lnTo>
                    <a:pt x="12035" y="9197"/>
                  </a:lnTo>
                  <a:lnTo>
                    <a:pt x="12006" y="9211"/>
                  </a:lnTo>
                  <a:lnTo>
                    <a:pt x="11994" y="9191"/>
                  </a:lnTo>
                  <a:lnTo>
                    <a:pt x="11972" y="9184"/>
                  </a:lnTo>
                  <a:lnTo>
                    <a:pt x="11960" y="9191"/>
                  </a:lnTo>
                  <a:lnTo>
                    <a:pt x="11972" y="9248"/>
                  </a:lnTo>
                  <a:lnTo>
                    <a:pt x="11965" y="9271"/>
                  </a:lnTo>
                  <a:lnTo>
                    <a:pt x="11949" y="9285"/>
                  </a:lnTo>
                  <a:lnTo>
                    <a:pt x="11944" y="9285"/>
                  </a:lnTo>
                  <a:lnTo>
                    <a:pt x="11932" y="9285"/>
                  </a:lnTo>
                  <a:lnTo>
                    <a:pt x="11932" y="9308"/>
                  </a:lnTo>
                  <a:lnTo>
                    <a:pt x="11965" y="9344"/>
                  </a:lnTo>
                  <a:lnTo>
                    <a:pt x="11978" y="9367"/>
                  </a:lnTo>
                  <a:lnTo>
                    <a:pt x="11994" y="9374"/>
                  </a:lnTo>
                  <a:lnTo>
                    <a:pt x="11983" y="9395"/>
                  </a:lnTo>
                  <a:lnTo>
                    <a:pt x="11926" y="9448"/>
                  </a:lnTo>
                  <a:lnTo>
                    <a:pt x="11921" y="9462"/>
                  </a:lnTo>
                  <a:lnTo>
                    <a:pt x="11921" y="9478"/>
                  </a:lnTo>
                  <a:lnTo>
                    <a:pt x="11944" y="9485"/>
                  </a:lnTo>
                  <a:lnTo>
                    <a:pt x="11965" y="9469"/>
                  </a:lnTo>
                  <a:lnTo>
                    <a:pt x="11994" y="9432"/>
                  </a:lnTo>
                  <a:lnTo>
                    <a:pt x="12017" y="9381"/>
                  </a:lnTo>
                  <a:lnTo>
                    <a:pt x="12045" y="9351"/>
                  </a:lnTo>
                  <a:lnTo>
                    <a:pt x="12079" y="9351"/>
                  </a:lnTo>
                  <a:lnTo>
                    <a:pt x="12130" y="9367"/>
                  </a:lnTo>
                  <a:lnTo>
                    <a:pt x="12143" y="9351"/>
                  </a:lnTo>
                  <a:lnTo>
                    <a:pt x="12177" y="9331"/>
                  </a:lnTo>
                  <a:lnTo>
                    <a:pt x="12210" y="9308"/>
                  </a:lnTo>
                  <a:lnTo>
                    <a:pt x="12221" y="9308"/>
                  </a:lnTo>
                  <a:lnTo>
                    <a:pt x="12233" y="9294"/>
                  </a:lnTo>
                  <a:lnTo>
                    <a:pt x="12249" y="9278"/>
                  </a:lnTo>
                  <a:lnTo>
                    <a:pt x="12301" y="9278"/>
                  </a:lnTo>
                  <a:lnTo>
                    <a:pt x="12296" y="9264"/>
                  </a:lnTo>
                  <a:lnTo>
                    <a:pt x="12233" y="9184"/>
                  </a:lnTo>
                  <a:lnTo>
                    <a:pt x="12200" y="9168"/>
                  </a:lnTo>
                  <a:lnTo>
                    <a:pt x="12182" y="9174"/>
                  </a:lnTo>
                  <a:lnTo>
                    <a:pt x="12164" y="9174"/>
                  </a:lnTo>
                  <a:lnTo>
                    <a:pt x="12154" y="9161"/>
                  </a:lnTo>
                  <a:lnTo>
                    <a:pt x="12136" y="9154"/>
                  </a:lnTo>
                  <a:close/>
                  <a:moveTo>
                    <a:pt x="9198" y="9161"/>
                  </a:moveTo>
                  <a:lnTo>
                    <a:pt x="9175" y="9184"/>
                  </a:lnTo>
                  <a:lnTo>
                    <a:pt x="9203" y="9204"/>
                  </a:lnTo>
                  <a:lnTo>
                    <a:pt x="9216" y="9197"/>
                  </a:lnTo>
                  <a:lnTo>
                    <a:pt x="9226" y="9191"/>
                  </a:lnTo>
                  <a:lnTo>
                    <a:pt x="9255" y="9174"/>
                  </a:lnTo>
                  <a:lnTo>
                    <a:pt x="9237" y="9161"/>
                  </a:lnTo>
                  <a:lnTo>
                    <a:pt x="9198" y="9161"/>
                  </a:lnTo>
                  <a:close/>
                  <a:moveTo>
                    <a:pt x="12285" y="9161"/>
                  </a:moveTo>
                  <a:lnTo>
                    <a:pt x="12273" y="9168"/>
                  </a:lnTo>
                  <a:lnTo>
                    <a:pt x="12257" y="9191"/>
                  </a:lnTo>
                  <a:lnTo>
                    <a:pt x="12296" y="9234"/>
                  </a:lnTo>
                  <a:lnTo>
                    <a:pt x="12313" y="9227"/>
                  </a:lnTo>
                  <a:lnTo>
                    <a:pt x="12319" y="9220"/>
                  </a:lnTo>
                  <a:lnTo>
                    <a:pt x="12324" y="9184"/>
                  </a:lnTo>
                  <a:lnTo>
                    <a:pt x="12285" y="9161"/>
                  </a:lnTo>
                  <a:close/>
                  <a:moveTo>
                    <a:pt x="4963" y="9278"/>
                  </a:moveTo>
                  <a:lnTo>
                    <a:pt x="4940" y="9285"/>
                  </a:lnTo>
                  <a:lnTo>
                    <a:pt x="4883" y="9331"/>
                  </a:lnTo>
                  <a:lnTo>
                    <a:pt x="4855" y="9338"/>
                  </a:lnTo>
                  <a:lnTo>
                    <a:pt x="4821" y="9388"/>
                  </a:lnTo>
                  <a:lnTo>
                    <a:pt x="4798" y="9411"/>
                  </a:lnTo>
                  <a:lnTo>
                    <a:pt x="4803" y="9411"/>
                  </a:lnTo>
                  <a:lnTo>
                    <a:pt x="4821" y="9411"/>
                  </a:lnTo>
                  <a:lnTo>
                    <a:pt x="4832" y="9432"/>
                  </a:lnTo>
                  <a:lnTo>
                    <a:pt x="4912" y="9388"/>
                  </a:lnTo>
                  <a:lnTo>
                    <a:pt x="4929" y="9374"/>
                  </a:lnTo>
                  <a:lnTo>
                    <a:pt x="4952" y="9358"/>
                  </a:lnTo>
                  <a:lnTo>
                    <a:pt x="4974" y="9294"/>
                  </a:lnTo>
                  <a:lnTo>
                    <a:pt x="4968" y="9285"/>
                  </a:lnTo>
                  <a:lnTo>
                    <a:pt x="4963" y="9278"/>
                  </a:lnTo>
                  <a:close/>
                  <a:moveTo>
                    <a:pt x="11244" y="9315"/>
                  </a:moveTo>
                  <a:lnTo>
                    <a:pt x="11216" y="9351"/>
                  </a:lnTo>
                  <a:lnTo>
                    <a:pt x="11216" y="9374"/>
                  </a:lnTo>
                  <a:lnTo>
                    <a:pt x="11226" y="9381"/>
                  </a:lnTo>
                  <a:lnTo>
                    <a:pt x="11244" y="9351"/>
                  </a:lnTo>
                  <a:lnTo>
                    <a:pt x="11290" y="9338"/>
                  </a:lnTo>
                  <a:lnTo>
                    <a:pt x="11278" y="9331"/>
                  </a:lnTo>
                  <a:lnTo>
                    <a:pt x="11244" y="9315"/>
                  </a:lnTo>
                  <a:close/>
                  <a:moveTo>
                    <a:pt x="11182" y="9338"/>
                  </a:moveTo>
                  <a:lnTo>
                    <a:pt x="11164" y="9344"/>
                  </a:lnTo>
                  <a:lnTo>
                    <a:pt x="11148" y="9374"/>
                  </a:lnTo>
                  <a:lnTo>
                    <a:pt x="11130" y="9358"/>
                  </a:lnTo>
                  <a:lnTo>
                    <a:pt x="11084" y="9358"/>
                  </a:lnTo>
                  <a:lnTo>
                    <a:pt x="11040" y="9395"/>
                  </a:lnTo>
                  <a:lnTo>
                    <a:pt x="10999" y="9441"/>
                  </a:lnTo>
                  <a:lnTo>
                    <a:pt x="10971" y="9455"/>
                  </a:lnTo>
                  <a:lnTo>
                    <a:pt x="10949" y="9478"/>
                  </a:lnTo>
                  <a:lnTo>
                    <a:pt x="10931" y="9535"/>
                  </a:lnTo>
                  <a:lnTo>
                    <a:pt x="10926" y="9588"/>
                  </a:lnTo>
                  <a:lnTo>
                    <a:pt x="10903" y="9616"/>
                  </a:lnTo>
                  <a:lnTo>
                    <a:pt x="10908" y="9652"/>
                  </a:lnTo>
                  <a:lnTo>
                    <a:pt x="10908" y="9698"/>
                  </a:lnTo>
                  <a:lnTo>
                    <a:pt x="10921" y="9726"/>
                  </a:lnTo>
                  <a:lnTo>
                    <a:pt x="10892" y="9756"/>
                  </a:lnTo>
                  <a:lnTo>
                    <a:pt x="10864" y="9799"/>
                  </a:lnTo>
                  <a:lnTo>
                    <a:pt x="10892" y="9799"/>
                  </a:lnTo>
                  <a:lnTo>
                    <a:pt x="10921" y="9779"/>
                  </a:lnTo>
                  <a:lnTo>
                    <a:pt x="10949" y="9726"/>
                  </a:lnTo>
                  <a:lnTo>
                    <a:pt x="10978" y="9698"/>
                  </a:lnTo>
                  <a:lnTo>
                    <a:pt x="10999" y="9682"/>
                  </a:lnTo>
                  <a:lnTo>
                    <a:pt x="11045" y="9668"/>
                  </a:lnTo>
                  <a:lnTo>
                    <a:pt x="11063" y="9625"/>
                  </a:lnTo>
                  <a:lnTo>
                    <a:pt x="11079" y="9609"/>
                  </a:lnTo>
                  <a:lnTo>
                    <a:pt x="11097" y="9602"/>
                  </a:lnTo>
                  <a:lnTo>
                    <a:pt x="11113" y="9602"/>
                  </a:lnTo>
                  <a:lnTo>
                    <a:pt x="11097" y="9551"/>
                  </a:lnTo>
                  <a:lnTo>
                    <a:pt x="11130" y="9441"/>
                  </a:lnTo>
                  <a:lnTo>
                    <a:pt x="11153" y="9432"/>
                  </a:lnTo>
                  <a:lnTo>
                    <a:pt x="11169" y="9425"/>
                  </a:lnTo>
                  <a:lnTo>
                    <a:pt x="11187" y="9395"/>
                  </a:lnTo>
                  <a:lnTo>
                    <a:pt x="11210" y="9388"/>
                  </a:lnTo>
                  <a:lnTo>
                    <a:pt x="11193" y="9351"/>
                  </a:lnTo>
                  <a:lnTo>
                    <a:pt x="11182" y="9338"/>
                  </a:lnTo>
                  <a:close/>
                  <a:moveTo>
                    <a:pt x="10653" y="9521"/>
                  </a:moveTo>
                  <a:lnTo>
                    <a:pt x="10642" y="9535"/>
                  </a:lnTo>
                  <a:lnTo>
                    <a:pt x="10624" y="9565"/>
                  </a:lnTo>
                  <a:lnTo>
                    <a:pt x="10601" y="9602"/>
                  </a:lnTo>
                  <a:lnTo>
                    <a:pt x="10580" y="9645"/>
                  </a:lnTo>
                  <a:lnTo>
                    <a:pt x="10516" y="9726"/>
                  </a:lnTo>
                  <a:lnTo>
                    <a:pt x="10494" y="9735"/>
                  </a:lnTo>
                  <a:lnTo>
                    <a:pt x="10391" y="9882"/>
                  </a:lnTo>
                  <a:lnTo>
                    <a:pt x="10381" y="9919"/>
                  </a:lnTo>
                  <a:lnTo>
                    <a:pt x="10358" y="10006"/>
                  </a:lnTo>
                  <a:lnTo>
                    <a:pt x="10352" y="10043"/>
                  </a:lnTo>
                  <a:lnTo>
                    <a:pt x="10363" y="10050"/>
                  </a:lnTo>
                  <a:lnTo>
                    <a:pt x="10381" y="10029"/>
                  </a:lnTo>
                  <a:lnTo>
                    <a:pt x="10516" y="9779"/>
                  </a:lnTo>
                  <a:lnTo>
                    <a:pt x="10539" y="9763"/>
                  </a:lnTo>
                  <a:lnTo>
                    <a:pt x="10567" y="9698"/>
                  </a:lnTo>
                  <a:lnTo>
                    <a:pt x="10642" y="9595"/>
                  </a:lnTo>
                  <a:lnTo>
                    <a:pt x="10647" y="9588"/>
                  </a:lnTo>
                  <a:lnTo>
                    <a:pt x="10647" y="9558"/>
                  </a:lnTo>
                  <a:lnTo>
                    <a:pt x="10670" y="9542"/>
                  </a:lnTo>
                  <a:lnTo>
                    <a:pt x="10665" y="9535"/>
                  </a:lnTo>
                  <a:lnTo>
                    <a:pt x="10653" y="9521"/>
                  </a:lnTo>
                  <a:close/>
                  <a:moveTo>
                    <a:pt x="4713" y="9772"/>
                  </a:moveTo>
                  <a:lnTo>
                    <a:pt x="4684" y="9779"/>
                  </a:lnTo>
                  <a:lnTo>
                    <a:pt x="4656" y="9845"/>
                  </a:lnTo>
                  <a:lnTo>
                    <a:pt x="4656" y="9896"/>
                  </a:lnTo>
                  <a:lnTo>
                    <a:pt x="4668" y="9896"/>
                  </a:lnTo>
                  <a:lnTo>
                    <a:pt x="4668" y="9926"/>
                  </a:lnTo>
                  <a:lnTo>
                    <a:pt x="4702" y="9919"/>
                  </a:lnTo>
                  <a:lnTo>
                    <a:pt x="4730" y="9903"/>
                  </a:lnTo>
                  <a:lnTo>
                    <a:pt x="4769" y="9889"/>
                  </a:lnTo>
                  <a:lnTo>
                    <a:pt x="4787" y="9873"/>
                  </a:lnTo>
                  <a:lnTo>
                    <a:pt x="4764" y="9866"/>
                  </a:lnTo>
                  <a:lnTo>
                    <a:pt x="4759" y="9852"/>
                  </a:lnTo>
                  <a:lnTo>
                    <a:pt x="4753" y="9792"/>
                  </a:lnTo>
                  <a:lnTo>
                    <a:pt x="4713" y="9772"/>
                  </a:lnTo>
                  <a:close/>
                  <a:moveTo>
                    <a:pt x="8880" y="9792"/>
                  </a:moveTo>
                  <a:lnTo>
                    <a:pt x="8862" y="9809"/>
                  </a:lnTo>
                  <a:lnTo>
                    <a:pt x="8862" y="9836"/>
                  </a:lnTo>
                  <a:lnTo>
                    <a:pt x="8846" y="9866"/>
                  </a:lnTo>
                  <a:lnTo>
                    <a:pt x="8834" y="9896"/>
                  </a:lnTo>
                  <a:lnTo>
                    <a:pt x="8851" y="9910"/>
                  </a:lnTo>
                  <a:lnTo>
                    <a:pt x="8857" y="9903"/>
                  </a:lnTo>
                  <a:lnTo>
                    <a:pt x="8867" y="9882"/>
                  </a:lnTo>
                  <a:lnTo>
                    <a:pt x="8885" y="9859"/>
                  </a:lnTo>
                  <a:lnTo>
                    <a:pt x="8885" y="9836"/>
                  </a:lnTo>
                  <a:lnTo>
                    <a:pt x="8880" y="9792"/>
                  </a:lnTo>
                  <a:close/>
                  <a:moveTo>
                    <a:pt x="9306" y="9845"/>
                  </a:moveTo>
                  <a:lnTo>
                    <a:pt x="9249" y="9866"/>
                  </a:lnTo>
                  <a:lnTo>
                    <a:pt x="9192" y="9896"/>
                  </a:lnTo>
                  <a:lnTo>
                    <a:pt x="9198" y="9919"/>
                  </a:lnTo>
                  <a:lnTo>
                    <a:pt x="9198" y="9940"/>
                  </a:lnTo>
                  <a:lnTo>
                    <a:pt x="9187" y="9969"/>
                  </a:lnTo>
                  <a:lnTo>
                    <a:pt x="9169" y="9976"/>
                  </a:lnTo>
                  <a:lnTo>
                    <a:pt x="9159" y="9999"/>
                  </a:lnTo>
                  <a:lnTo>
                    <a:pt x="9136" y="10029"/>
                  </a:lnTo>
                  <a:lnTo>
                    <a:pt x="9130" y="10029"/>
                  </a:lnTo>
                  <a:lnTo>
                    <a:pt x="9112" y="10006"/>
                  </a:lnTo>
                  <a:lnTo>
                    <a:pt x="9123" y="9956"/>
                  </a:lnTo>
                  <a:lnTo>
                    <a:pt x="9141" y="9919"/>
                  </a:lnTo>
                  <a:lnTo>
                    <a:pt x="9136" y="9889"/>
                  </a:lnTo>
                  <a:lnTo>
                    <a:pt x="9095" y="9882"/>
                  </a:lnTo>
                  <a:lnTo>
                    <a:pt x="9084" y="9903"/>
                  </a:lnTo>
                  <a:lnTo>
                    <a:pt x="9079" y="9919"/>
                  </a:lnTo>
                  <a:lnTo>
                    <a:pt x="9027" y="9969"/>
                  </a:lnTo>
                  <a:lnTo>
                    <a:pt x="9009" y="9976"/>
                  </a:lnTo>
                  <a:lnTo>
                    <a:pt x="8999" y="9976"/>
                  </a:lnTo>
                  <a:lnTo>
                    <a:pt x="8953" y="9956"/>
                  </a:lnTo>
                  <a:lnTo>
                    <a:pt x="8937" y="9963"/>
                  </a:lnTo>
                  <a:lnTo>
                    <a:pt x="8931" y="9999"/>
                  </a:lnTo>
                  <a:lnTo>
                    <a:pt x="8942" y="10013"/>
                  </a:lnTo>
                  <a:lnTo>
                    <a:pt x="8947" y="10029"/>
                  </a:lnTo>
                  <a:lnTo>
                    <a:pt x="8942" y="10050"/>
                  </a:lnTo>
                  <a:lnTo>
                    <a:pt x="8942" y="10066"/>
                  </a:lnTo>
                  <a:lnTo>
                    <a:pt x="8942" y="10103"/>
                  </a:lnTo>
                  <a:lnTo>
                    <a:pt x="8919" y="10176"/>
                  </a:lnTo>
                  <a:lnTo>
                    <a:pt x="8924" y="10241"/>
                  </a:lnTo>
                  <a:lnTo>
                    <a:pt x="8931" y="10250"/>
                  </a:lnTo>
                  <a:lnTo>
                    <a:pt x="8960" y="10241"/>
                  </a:lnTo>
                  <a:lnTo>
                    <a:pt x="8970" y="10250"/>
                  </a:lnTo>
                  <a:lnTo>
                    <a:pt x="9009" y="10277"/>
                  </a:lnTo>
                  <a:lnTo>
                    <a:pt x="9009" y="10323"/>
                  </a:lnTo>
                  <a:lnTo>
                    <a:pt x="8999" y="10351"/>
                  </a:lnTo>
                  <a:lnTo>
                    <a:pt x="8999" y="10388"/>
                  </a:lnTo>
                  <a:lnTo>
                    <a:pt x="8988" y="10417"/>
                  </a:lnTo>
                  <a:lnTo>
                    <a:pt x="8999" y="10498"/>
                  </a:lnTo>
                  <a:lnTo>
                    <a:pt x="9050" y="10491"/>
                  </a:lnTo>
                  <a:lnTo>
                    <a:pt x="9073" y="10440"/>
                  </a:lnTo>
                  <a:lnTo>
                    <a:pt x="9084" y="10411"/>
                  </a:lnTo>
                  <a:lnTo>
                    <a:pt x="9095" y="10360"/>
                  </a:lnTo>
                  <a:lnTo>
                    <a:pt x="9118" y="10307"/>
                  </a:lnTo>
                  <a:lnTo>
                    <a:pt x="9187" y="10293"/>
                  </a:lnTo>
                  <a:lnTo>
                    <a:pt x="9216" y="10277"/>
                  </a:lnTo>
                  <a:lnTo>
                    <a:pt x="9226" y="10227"/>
                  </a:lnTo>
                  <a:lnTo>
                    <a:pt x="9203" y="10204"/>
                  </a:lnTo>
                  <a:lnTo>
                    <a:pt x="9198" y="10176"/>
                  </a:lnTo>
                  <a:lnTo>
                    <a:pt x="9216" y="10139"/>
                  </a:lnTo>
                  <a:lnTo>
                    <a:pt x="9244" y="10116"/>
                  </a:lnTo>
                  <a:lnTo>
                    <a:pt x="9265" y="10110"/>
                  </a:lnTo>
                  <a:lnTo>
                    <a:pt x="9294" y="10110"/>
                  </a:lnTo>
                  <a:lnTo>
                    <a:pt x="9311" y="10103"/>
                  </a:lnTo>
                  <a:lnTo>
                    <a:pt x="9317" y="10087"/>
                  </a:lnTo>
                  <a:lnTo>
                    <a:pt x="9335" y="10036"/>
                  </a:lnTo>
                  <a:lnTo>
                    <a:pt x="9345" y="9969"/>
                  </a:lnTo>
                  <a:lnTo>
                    <a:pt x="9358" y="9946"/>
                  </a:lnTo>
                  <a:lnTo>
                    <a:pt x="9386" y="9919"/>
                  </a:lnTo>
                  <a:lnTo>
                    <a:pt x="9386" y="9896"/>
                  </a:lnTo>
                  <a:lnTo>
                    <a:pt x="9374" y="9882"/>
                  </a:lnTo>
                  <a:lnTo>
                    <a:pt x="9351" y="9866"/>
                  </a:lnTo>
                  <a:lnTo>
                    <a:pt x="9329" y="9852"/>
                  </a:lnTo>
                  <a:lnTo>
                    <a:pt x="9306" y="9845"/>
                  </a:lnTo>
                  <a:close/>
                  <a:moveTo>
                    <a:pt x="9311" y="10103"/>
                  </a:moveTo>
                  <a:lnTo>
                    <a:pt x="9294" y="10116"/>
                  </a:lnTo>
                  <a:lnTo>
                    <a:pt x="9294" y="10153"/>
                  </a:lnTo>
                  <a:lnTo>
                    <a:pt x="9301" y="10153"/>
                  </a:lnTo>
                  <a:lnTo>
                    <a:pt x="9329" y="10139"/>
                  </a:lnTo>
                  <a:lnTo>
                    <a:pt x="9335" y="10110"/>
                  </a:lnTo>
                  <a:lnTo>
                    <a:pt x="9329" y="10093"/>
                  </a:lnTo>
                  <a:lnTo>
                    <a:pt x="9311" y="10103"/>
                  </a:lnTo>
                  <a:close/>
                  <a:moveTo>
                    <a:pt x="8748" y="9969"/>
                  </a:moveTo>
                  <a:lnTo>
                    <a:pt x="8663" y="9983"/>
                  </a:lnTo>
                  <a:lnTo>
                    <a:pt x="8629" y="9983"/>
                  </a:lnTo>
                  <a:lnTo>
                    <a:pt x="8601" y="10066"/>
                  </a:lnTo>
                  <a:lnTo>
                    <a:pt x="8596" y="10130"/>
                  </a:lnTo>
                  <a:lnTo>
                    <a:pt x="8601" y="10146"/>
                  </a:lnTo>
                  <a:lnTo>
                    <a:pt x="8596" y="10176"/>
                  </a:lnTo>
                  <a:lnTo>
                    <a:pt x="8652" y="10227"/>
                  </a:lnTo>
                  <a:lnTo>
                    <a:pt x="8692" y="10264"/>
                  </a:lnTo>
                  <a:lnTo>
                    <a:pt x="8738" y="10270"/>
                  </a:lnTo>
                  <a:lnTo>
                    <a:pt x="8789" y="10241"/>
                  </a:lnTo>
                  <a:lnTo>
                    <a:pt x="8805" y="10213"/>
                  </a:lnTo>
                  <a:lnTo>
                    <a:pt x="8811" y="10176"/>
                  </a:lnTo>
                  <a:lnTo>
                    <a:pt x="8828" y="10153"/>
                  </a:lnTo>
                  <a:lnTo>
                    <a:pt x="8828" y="10080"/>
                  </a:lnTo>
                  <a:lnTo>
                    <a:pt x="8834" y="10020"/>
                  </a:lnTo>
                  <a:lnTo>
                    <a:pt x="8834" y="9992"/>
                  </a:lnTo>
                  <a:lnTo>
                    <a:pt x="8828" y="9992"/>
                  </a:lnTo>
                  <a:lnTo>
                    <a:pt x="8795" y="10013"/>
                  </a:lnTo>
                  <a:lnTo>
                    <a:pt x="8771" y="10006"/>
                  </a:lnTo>
                  <a:lnTo>
                    <a:pt x="8761" y="9976"/>
                  </a:lnTo>
                  <a:lnTo>
                    <a:pt x="8748" y="9969"/>
                  </a:lnTo>
                  <a:close/>
                  <a:moveTo>
                    <a:pt x="8192" y="10110"/>
                  </a:moveTo>
                  <a:lnTo>
                    <a:pt x="8136" y="10176"/>
                  </a:lnTo>
                  <a:lnTo>
                    <a:pt x="8107" y="10250"/>
                  </a:lnTo>
                  <a:lnTo>
                    <a:pt x="8118" y="10241"/>
                  </a:lnTo>
                  <a:lnTo>
                    <a:pt x="8141" y="10213"/>
                  </a:lnTo>
                  <a:lnTo>
                    <a:pt x="8203" y="10220"/>
                  </a:lnTo>
                  <a:lnTo>
                    <a:pt x="8214" y="10213"/>
                  </a:lnTo>
                  <a:lnTo>
                    <a:pt x="8157" y="10190"/>
                  </a:lnTo>
                  <a:lnTo>
                    <a:pt x="8157" y="10167"/>
                  </a:lnTo>
                  <a:lnTo>
                    <a:pt x="8175" y="10146"/>
                  </a:lnTo>
                  <a:lnTo>
                    <a:pt x="8180" y="10130"/>
                  </a:lnTo>
                  <a:lnTo>
                    <a:pt x="8203" y="10116"/>
                  </a:lnTo>
                  <a:lnTo>
                    <a:pt x="8192" y="10110"/>
                  </a:lnTo>
                  <a:close/>
                  <a:moveTo>
                    <a:pt x="8533" y="10204"/>
                  </a:moveTo>
                  <a:lnTo>
                    <a:pt x="8526" y="10213"/>
                  </a:lnTo>
                  <a:lnTo>
                    <a:pt x="8510" y="10286"/>
                  </a:lnTo>
                  <a:lnTo>
                    <a:pt x="8533" y="10300"/>
                  </a:lnTo>
                  <a:lnTo>
                    <a:pt x="8539" y="10314"/>
                  </a:lnTo>
                  <a:lnTo>
                    <a:pt x="8567" y="10314"/>
                  </a:lnTo>
                  <a:lnTo>
                    <a:pt x="8573" y="10307"/>
                  </a:lnTo>
                  <a:lnTo>
                    <a:pt x="8573" y="10264"/>
                  </a:lnTo>
                  <a:lnTo>
                    <a:pt x="8539" y="10213"/>
                  </a:lnTo>
                  <a:lnTo>
                    <a:pt x="8533" y="10204"/>
                  </a:lnTo>
                  <a:close/>
                  <a:moveTo>
                    <a:pt x="8828" y="10241"/>
                  </a:moveTo>
                  <a:lnTo>
                    <a:pt x="8795" y="10286"/>
                  </a:lnTo>
                  <a:lnTo>
                    <a:pt x="8748" y="10330"/>
                  </a:lnTo>
                  <a:lnTo>
                    <a:pt x="8725" y="10351"/>
                  </a:lnTo>
                  <a:lnTo>
                    <a:pt x="8704" y="10374"/>
                  </a:lnTo>
                  <a:lnTo>
                    <a:pt x="8697" y="10388"/>
                  </a:lnTo>
                  <a:lnTo>
                    <a:pt x="8697" y="10434"/>
                  </a:lnTo>
                  <a:lnTo>
                    <a:pt x="8715" y="10434"/>
                  </a:lnTo>
                  <a:lnTo>
                    <a:pt x="8725" y="10411"/>
                  </a:lnTo>
                  <a:lnTo>
                    <a:pt x="8811" y="10286"/>
                  </a:lnTo>
                  <a:lnTo>
                    <a:pt x="8834" y="10241"/>
                  </a:lnTo>
                  <a:lnTo>
                    <a:pt x="8828" y="10241"/>
                  </a:lnTo>
                  <a:close/>
                  <a:moveTo>
                    <a:pt x="8152" y="10264"/>
                  </a:moveTo>
                  <a:lnTo>
                    <a:pt x="8136" y="10270"/>
                  </a:lnTo>
                  <a:lnTo>
                    <a:pt x="8128" y="10277"/>
                  </a:lnTo>
                  <a:lnTo>
                    <a:pt x="8136" y="10300"/>
                  </a:lnTo>
                  <a:lnTo>
                    <a:pt x="8157" y="10307"/>
                  </a:lnTo>
                  <a:lnTo>
                    <a:pt x="8175" y="10293"/>
                  </a:lnTo>
                  <a:lnTo>
                    <a:pt x="8175" y="10277"/>
                  </a:lnTo>
                  <a:lnTo>
                    <a:pt x="8164" y="10264"/>
                  </a:lnTo>
                  <a:lnTo>
                    <a:pt x="8152" y="10264"/>
                  </a:lnTo>
                  <a:close/>
                  <a:moveTo>
                    <a:pt x="8619" y="10286"/>
                  </a:moveTo>
                  <a:lnTo>
                    <a:pt x="8619" y="10300"/>
                  </a:lnTo>
                  <a:lnTo>
                    <a:pt x="8635" y="10351"/>
                  </a:lnTo>
                  <a:lnTo>
                    <a:pt x="8647" y="10367"/>
                  </a:lnTo>
                  <a:lnTo>
                    <a:pt x="8668" y="10367"/>
                  </a:lnTo>
                  <a:lnTo>
                    <a:pt x="8676" y="10360"/>
                  </a:lnTo>
                  <a:lnTo>
                    <a:pt x="8658" y="10337"/>
                  </a:lnTo>
                  <a:lnTo>
                    <a:pt x="8640" y="10330"/>
                  </a:lnTo>
                  <a:lnTo>
                    <a:pt x="8629" y="10300"/>
                  </a:lnTo>
                  <a:lnTo>
                    <a:pt x="8619" y="10286"/>
                  </a:lnTo>
                  <a:close/>
                  <a:moveTo>
                    <a:pt x="8823" y="10360"/>
                  </a:moveTo>
                  <a:lnTo>
                    <a:pt x="8811" y="10381"/>
                  </a:lnTo>
                  <a:lnTo>
                    <a:pt x="8789" y="10440"/>
                  </a:lnTo>
                  <a:lnTo>
                    <a:pt x="8874" y="10544"/>
                  </a:lnTo>
                  <a:lnTo>
                    <a:pt x="8908" y="10535"/>
                  </a:lnTo>
                  <a:lnTo>
                    <a:pt x="8931" y="10544"/>
                  </a:lnTo>
                  <a:lnTo>
                    <a:pt x="8960" y="10535"/>
                  </a:lnTo>
                  <a:lnTo>
                    <a:pt x="8970" y="10491"/>
                  </a:lnTo>
                  <a:lnTo>
                    <a:pt x="8970" y="10470"/>
                  </a:lnTo>
                  <a:lnTo>
                    <a:pt x="8960" y="10454"/>
                  </a:lnTo>
                  <a:lnTo>
                    <a:pt x="8924" y="10447"/>
                  </a:lnTo>
                  <a:lnTo>
                    <a:pt x="8890" y="10404"/>
                  </a:lnTo>
                  <a:lnTo>
                    <a:pt x="8874" y="10367"/>
                  </a:lnTo>
                  <a:lnTo>
                    <a:pt x="8823" y="10360"/>
                  </a:lnTo>
                  <a:close/>
                  <a:moveTo>
                    <a:pt x="9146" y="10381"/>
                  </a:moveTo>
                  <a:lnTo>
                    <a:pt x="9136" y="10404"/>
                  </a:lnTo>
                  <a:lnTo>
                    <a:pt x="9123" y="10411"/>
                  </a:lnTo>
                  <a:lnTo>
                    <a:pt x="9107" y="10417"/>
                  </a:lnTo>
                  <a:lnTo>
                    <a:pt x="9095" y="10424"/>
                  </a:lnTo>
                  <a:lnTo>
                    <a:pt x="9084" y="10447"/>
                  </a:lnTo>
                  <a:lnTo>
                    <a:pt x="9095" y="10461"/>
                  </a:lnTo>
                  <a:lnTo>
                    <a:pt x="9152" y="10434"/>
                  </a:lnTo>
                  <a:lnTo>
                    <a:pt x="9187" y="10454"/>
                  </a:lnTo>
                  <a:lnTo>
                    <a:pt x="9198" y="10447"/>
                  </a:lnTo>
                  <a:lnTo>
                    <a:pt x="9198" y="10424"/>
                  </a:lnTo>
                  <a:lnTo>
                    <a:pt x="9187" y="10417"/>
                  </a:lnTo>
                  <a:lnTo>
                    <a:pt x="9175" y="10404"/>
                  </a:lnTo>
                  <a:lnTo>
                    <a:pt x="9152" y="10397"/>
                  </a:lnTo>
                  <a:lnTo>
                    <a:pt x="9146" y="10381"/>
                  </a:lnTo>
                  <a:close/>
                  <a:moveTo>
                    <a:pt x="9800" y="10417"/>
                  </a:moveTo>
                  <a:lnTo>
                    <a:pt x="9784" y="10447"/>
                  </a:lnTo>
                  <a:lnTo>
                    <a:pt x="9756" y="10514"/>
                  </a:lnTo>
                  <a:lnTo>
                    <a:pt x="9795" y="10558"/>
                  </a:lnTo>
                  <a:lnTo>
                    <a:pt x="9834" y="10587"/>
                  </a:lnTo>
                  <a:lnTo>
                    <a:pt x="9846" y="10581"/>
                  </a:lnTo>
                  <a:lnTo>
                    <a:pt x="9862" y="10551"/>
                  </a:lnTo>
                  <a:lnTo>
                    <a:pt x="9875" y="10521"/>
                  </a:lnTo>
                  <a:lnTo>
                    <a:pt x="9800" y="10417"/>
                  </a:lnTo>
                  <a:close/>
                  <a:moveTo>
                    <a:pt x="8766" y="10564"/>
                  </a:moveTo>
                  <a:lnTo>
                    <a:pt x="8748" y="10571"/>
                  </a:lnTo>
                  <a:lnTo>
                    <a:pt x="8738" y="10594"/>
                  </a:lnTo>
                  <a:lnTo>
                    <a:pt x="8748" y="10601"/>
                  </a:lnTo>
                  <a:lnTo>
                    <a:pt x="8754" y="10631"/>
                  </a:lnTo>
                  <a:lnTo>
                    <a:pt x="8795" y="10638"/>
                  </a:lnTo>
                  <a:lnTo>
                    <a:pt x="8800" y="10624"/>
                  </a:lnTo>
                  <a:lnTo>
                    <a:pt x="8795" y="10594"/>
                  </a:lnTo>
                  <a:lnTo>
                    <a:pt x="8766" y="10564"/>
                  </a:lnTo>
                  <a:close/>
                  <a:moveTo>
                    <a:pt x="9358" y="10631"/>
                  </a:moveTo>
                  <a:lnTo>
                    <a:pt x="9322" y="10654"/>
                  </a:lnTo>
                  <a:lnTo>
                    <a:pt x="9311" y="10682"/>
                  </a:lnTo>
                  <a:lnTo>
                    <a:pt x="9288" y="10698"/>
                  </a:lnTo>
                  <a:lnTo>
                    <a:pt x="9288" y="10718"/>
                  </a:lnTo>
                  <a:lnTo>
                    <a:pt x="9265" y="10771"/>
                  </a:lnTo>
                  <a:lnTo>
                    <a:pt x="9260" y="10785"/>
                  </a:lnTo>
                  <a:lnTo>
                    <a:pt x="9260" y="10808"/>
                  </a:lnTo>
                  <a:lnTo>
                    <a:pt x="9294" y="10859"/>
                  </a:lnTo>
                  <a:lnTo>
                    <a:pt x="9306" y="10865"/>
                  </a:lnTo>
                  <a:lnTo>
                    <a:pt x="9335" y="10822"/>
                  </a:lnTo>
                  <a:lnTo>
                    <a:pt x="9368" y="10829"/>
                  </a:lnTo>
                  <a:lnTo>
                    <a:pt x="9386" y="10865"/>
                  </a:lnTo>
                  <a:lnTo>
                    <a:pt x="9397" y="10852"/>
                  </a:lnTo>
                  <a:lnTo>
                    <a:pt x="9402" y="10815"/>
                  </a:lnTo>
                  <a:lnTo>
                    <a:pt x="9379" y="10785"/>
                  </a:lnTo>
                  <a:lnTo>
                    <a:pt x="9379" y="10764"/>
                  </a:lnTo>
                  <a:lnTo>
                    <a:pt x="9391" y="10755"/>
                  </a:lnTo>
                  <a:lnTo>
                    <a:pt x="9414" y="10735"/>
                  </a:lnTo>
                  <a:lnTo>
                    <a:pt x="9414" y="10718"/>
                  </a:lnTo>
                  <a:lnTo>
                    <a:pt x="9414" y="10712"/>
                  </a:lnTo>
                  <a:lnTo>
                    <a:pt x="9379" y="10682"/>
                  </a:lnTo>
                  <a:lnTo>
                    <a:pt x="9374" y="10661"/>
                  </a:lnTo>
                  <a:lnTo>
                    <a:pt x="9379" y="10638"/>
                  </a:lnTo>
                  <a:lnTo>
                    <a:pt x="9358" y="10631"/>
                  </a:lnTo>
                  <a:close/>
                  <a:moveTo>
                    <a:pt x="7084" y="10698"/>
                  </a:moveTo>
                  <a:lnTo>
                    <a:pt x="7089" y="10705"/>
                  </a:lnTo>
                  <a:lnTo>
                    <a:pt x="7118" y="10712"/>
                  </a:lnTo>
                  <a:lnTo>
                    <a:pt x="7191" y="10705"/>
                  </a:lnTo>
                  <a:lnTo>
                    <a:pt x="7185" y="10698"/>
                  </a:lnTo>
                  <a:lnTo>
                    <a:pt x="7146" y="10698"/>
                  </a:lnTo>
                  <a:lnTo>
                    <a:pt x="7084" y="10698"/>
                  </a:lnTo>
                  <a:close/>
                  <a:moveTo>
                    <a:pt x="7214" y="10698"/>
                  </a:moveTo>
                  <a:lnTo>
                    <a:pt x="7214" y="10705"/>
                  </a:lnTo>
                  <a:lnTo>
                    <a:pt x="7231" y="10712"/>
                  </a:lnTo>
                  <a:lnTo>
                    <a:pt x="7283" y="10718"/>
                  </a:lnTo>
                  <a:lnTo>
                    <a:pt x="7270" y="10712"/>
                  </a:lnTo>
                  <a:lnTo>
                    <a:pt x="7231" y="10698"/>
                  </a:lnTo>
                  <a:lnTo>
                    <a:pt x="7214" y="10698"/>
                  </a:lnTo>
                  <a:close/>
                  <a:moveTo>
                    <a:pt x="7493" y="10705"/>
                  </a:moveTo>
                  <a:lnTo>
                    <a:pt x="7482" y="10718"/>
                  </a:lnTo>
                  <a:lnTo>
                    <a:pt x="7503" y="10728"/>
                  </a:lnTo>
                  <a:lnTo>
                    <a:pt x="7532" y="10705"/>
                  </a:lnTo>
                  <a:lnTo>
                    <a:pt x="7521" y="10705"/>
                  </a:lnTo>
                  <a:lnTo>
                    <a:pt x="7493" y="10705"/>
                  </a:lnTo>
                  <a:close/>
                  <a:moveTo>
                    <a:pt x="7027" y="10728"/>
                  </a:moveTo>
                  <a:lnTo>
                    <a:pt x="6986" y="10748"/>
                  </a:lnTo>
                  <a:lnTo>
                    <a:pt x="6986" y="10755"/>
                  </a:lnTo>
                  <a:lnTo>
                    <a:pt x="7048" y="10735"/>
                  </a:lnTo>
                  <a:lnTo>
                    <a:pt x="7027" y="10728"/>
                  </a:lnTo>
                  <a:close/>
                  <a:moveTo>
                    <a:pt x="7345" y="10728"/>
                  </a:moveTo>
                  <a:lnTo>
                    <a:pt x="7350" y="10735"/>
                  </a:lnTo>
                  <a:lnTo>
                    <a:pt x="7384" y="10728"/>
                  </a:lnTo>
                  <a:lnTo>
                    <a:pt x="7350" y="10728"/>
                  </a:lnTo>
                  <a:lnTo>
                    <a:pt x="7345" y="10728"/>
                  </a:lnTo>
                  <a:close/>
                  <a:moveTo>
                    <a:pt x="6963" y="10778"/>
                  </a:moveTo>
                  <a:lnTo>
                    <a:pt x="6913" y="10808"/>
                  </a:lnTo>
                  <a:lnTo>
                    <a:pt x="6896" y="10838"/>
                  </a:lnTo>
                  <a:lnTo>
                    <a:pt x="6896" y="10845"/>
                  </a:lnTo>
                  <a:lnTo>
                    <a:pt x="6906" y="10859"/>
                  </a:lnTo>
                  <a:lnTo>
                    <a:pt x="6947" y="10829"/>
                  </a:lnTo>
                  <a:lnTo>
                    <a:pt x="6963" y="10778"/>
                  </a:lnTo>
                  <a:close/>
                  <a:moveTo>
                    <a:pt x="4901" y="11440"/>
                  </a:moveTo>
                  <a:lnTo>
                    <a:pt x="4872" y="11454"/>
                  </a:lnTo>
                  <a:lnTo>
                    <a:pt x="4832" y="11454"/>
                  </a:lnTo>
                  <a:lnTo>
                    <a:pt x="4816" y="11470"/>
                  </a:lnTo>
                  <a:lnTo>
                    <a:pt x="4826" y="11477"/>
                  </a:lnTo>
                  <a:lnTo>
                    <a:pt x="4867" y="11536"/>
                  </a:lnTo>
                  <a:lnTo>
                    <a:pt x="4878" y="11543"/>
                  </a:lnTo>
                  <a:lnTo>
                    <a:pt x="4896" y="11543"/>
                  </a:lnTo>
                  <a:lnTo>
                    <a:pt x="4901" y="11536"/>
                  </a:lnTo>
                  <a:lnTo>
                    <a:pt x="4917" y="11520"/>
                  </a:lnTo>
                  <a:lnTo>
                    <a:pt x="4945" y="11507"/>
                  </a:lnTo>
                  <a:lnTo>
                    <a:pt x="4935" y="11477"/>
                  </a:lnTo>
                  <a:lnTo>
                    <a:pt x="4901" y="11440"/>
                  </a:lnTo>
                  <a:close/>
                  <a:moveTo>
                    <a:pt x="4315" y="11968"/>
                  </a:moveTo>
                  <a:lnTo>
                    <a:pt x="4276" y="11978"/>
                  </a:lnTo>
                  <a:lnTo>
                    <a:pt x="4276" y="11991"/>
                  </a:lnTo>
                  <a:lnTo>
                    <a:pt x="4292" y="12014"/>
                  </a:lnTo>
                  <a:lnTo>
                    <a:pt x="4320" y="11978"/>
                  </a:lnTo>
                  <a:lnTo>
                    <a:pt x="4320" y="11968"/>
                  </a:lnTo>
                  <a:lnTo>
                    <a:pt x="4315" y="11968"/>
                  </a:lnTo>
                  <a:close/>
                  <a:moveTo>
                    <a:pt x="4348" y="12125"/>
                  </a:moveTo>
                  <a:lnTo>
                    <a:pt x="4327" y="12168"/>
                  </a:lnTo>
                  <a:lnTo>
                    <a:pt x="4343" y="12175"/>
                  </a:lnTo>
                  <a:lnTo>
                    <a:pt x="4366" y="12182"/>
                  </a:lnTo>
                  <a:lnTo>
                    <a:pt x="4372" y="12189"/>
                  </a:lnTo>
                  <a:lnTo>
                    <a:pt x="4384" y="12189"/>
                  </a:lnTo>
                  <a:lnTo>
                    <a:pt x="4395" y="12168"/>
                  </a:lnTo>
                  <a:lnTo>
                    <a:pt x="4384" y="12145"/>
                  </a:lnTo>
                  <a:lnTo>
                    <a:pt x="4348" y="12125"/>
                  </a:lnTo>
                  <a:close/>
                  <a:moveTo>
                    <a:pt x="3935" y="13873"/>
                  </a:moveTo>
                  <a:lnTo>
                    <a:pt x="3929" y="13880"/>
                  </a:lnTo>
                  <a:lnTo>
                    <a:pt x="3922" y="13917"/>
                  </a:lnTo>
                  <a:lnTo>
                    <a:pt x="3935" y="13963"/>
                  </a:lnTo>
                  <a:lnTo>
                    <a:pt x="3940" y="14013"/>
                  </a:lnTo>
                  <a:lnTo>
                    <a:pt x="3963" y="13970"/>
                  </a:lnTo>
                  <a:lnTo>
                    <a:pt x="3951" y="13910"/>
                  </a:lnTo>
                  <a:lnTo>
                    <a:pt x="3935" y="13873"/>
                  </a:lnTo>
                  <a:close/>
                  <a:moveTo>
                    <a:pt x="8420" y="15514"/>
                  </a:moveTo>
                  <a:lnTo>
                    <a:pt x="8397" y="15550"/>
                  </a:lnTo>
                  <a:lnTo>
                    <a:pt x="8363" y="15571"/>
                  </a:lnTo>
                  <a:lnTo>
                    <a:pt x="8368" y="15580"/>
                  </a:lnTo>
                  <a:lnTo>
                    <a:pt x="8379" y="15608"/>
                  </a:lnTo>
                  <a:lnTo>
                    <a:pt x="8407" y="15617"/>
                  </a:lnTo>
                  <a:lnTo>
                    <a:pt x="8407" y="15638"/>
                  </a:lnTo>
                  <a:lnTo>
                    <a:pt x="8425" y="15661"/>
                  </a:lnTo>
                  <a:lnTo>
                    <a:pt x="8459" y="15654"/>
                  </a:lnTo>
                  <a:lnTo>
                    <a:pt x="8448" y="15608"/>
                  </a:lnTo>
                  <a:lnTo>
                    <a:pt x="8441" y="15594"/>
                  </a:lnTo>
                  <a:lnTo>
                    <a:pt x="8430" y="15543"/>
                  </a:lnTo>
                  <a:lnTo>
                    <a:pt x="8420" y="15514"/>
                  </a:lnTo>
                  <a:close/>
                  <a:moveTo>
                    <a:pt x="8340" y="15534"/>
                  </a:moveTo>
                  <a:lnTo>
                    <a:pt x="8322" y="15543"/>
                  </a:lnTo>
                  <a:lnTo>
                    <a:pt x="8327" y="15608"/>
                  </a:lnTo>
                  <a:lnTo>
                    <a:pt x="8322" y="15631"/>
                  </a:lnTo>
                  <a:lnTo>
                    <a:pt x="8306" y="15645"/>
                  </a:lnTo>
                  <a:lnTo>
                    <a:pt x="8306" y="15668"/>
                  </a:lnTo>
                  <a:lnTo>
                    <a:pt x="8311" y="15741"/>
                  </a:lnTo>
                  <a:lnTo>
                    <a:pt x="8311" y="15792"/>
                  </a:lnTo>
                  <a:lnTo>
                    <a:pt x="8322" y="15821"/>
                  </a:lnTo>
                  <a:lnTo>
                    <a:pt x="8327" y="15801"/>
                  </a:lnTo>
                  <a:lnTo>
                    <a:pt x="8327" y="15785"/>
                  </a:lnTo>
                  <a:lnTo>
                    <a:pt x="8327" y="15764"/>
                  </a:lnTo>
                  <a:lnTo>
                    <a:pt x="8340" y="15691"/>
                  </a:lnTo>
                  <a:lnTo>
                    <a:pt x="8356" y="15638"/>
                  </a:lnTo>
                  <a:lnTo>
                    <a:pt x="8345" y="15601"/>
                  </a:lnTo>
                  <a:lnTo>
                    <a:pt x="8340" y="15580"/>
                  </a:lnTo>
                  <a:lnTo>
                    <a:pt x="8350" y="15534"/>
                  </a:lnTo>
                  <a:lnTo>
                    <a:pt x="8340" y="15534"/>
                  </a:lnTo>
                  <a:close/>
                  <a:moveTo>
                    <a:pt x="13557" y="15624"/>
                  </a:moveTo>
                  <a:lnTo>
                    <a:pt x="13557" y="15661"/>
                  </a:lnTo>
                  <a:lnTo>
                    <a:pt x="13564" y="15681"/>
                  </a:lnTo>
                  <a:lnTo>
                    <a:pt x="13603" y="15711"/>
                  </a:lnTo>
                  <a:lnTo>
                    <a:pt x="13694" y="15741"/>
                  </a:lnTo>
                  <a:lnTo>
                    <a:pt x="13734" y="15748"/>
                  </a:lnTo>
                  <a:lnTo>
                    <a:pt x="13699" y="15718"/>
                  </a:lnTo>
                  <a:lnTo>
                    <a:pt x="13585" y="15674"/>
                  </a:lnTo>
                  <a:lnTo>
                    <a:pt x="13575" y="15661"/>
                  </a:lnTo>
                  <a:lnTo>
                    <a:pt x="13557" y="15624"/>
                  </a:lnTo>
                  <a:close/>
                  <a:moveTo>
                    <a:pt x="8413" y="15711"/>
                  </a:moveTo>
                  <a:lnTo>
                    <a:pt x="8402" y="15727"/>
                  </a:lnTo>
                  <a:lnTo>
                    <a:pt x="8397" y="15741"/>
                  </a:lnTo>
                  <a:lnTo>
                    <a:pt x="8397" y="15755"/>
                  </a:lnTo>
                  <a:lnTo>
                    <a:pt x="8420" y="15764"/>
                  </a:lnTo>
                  <a:lnTo>
                    <a:pt x="8448" y="15792"/>
                  </a:lnTo>
                  <a:lnTo>
                    <a:pt x="8441" y="15771"/>
                  </a:lnTo>
                  <a:lnTo>
                    <a:pt x="8430" y="15734"/>
                  </a:lnTo>
                  <a:lnTo>
                    <a:pt x="8430" y="15718"/>
                  </a:lnTo>
                  <a:lnTo>
                    <a:pt x="8413" y="15711"/>
                  </a:lnTo>
                  <a:close/>
                  <a:moveTo>
                    <a:pt x="8407" y="15792"/>
                  </a:moveTo>
                  <a:lnTo>
                    <a:pt x="8407" y="15815"/>
                  </a:lnTo>
                  <a:lnTo>
                    <a:pt x="8436" y="15881"/>
                  </a:lnTo>
                  <a:lnTo>
                    <a:pt x="8436" y="15911"/>
                  </a:lnTo>
                  <a:lnTo>
                    <a:pt x="8453" y="15948"/>
                  </a:lnTo>
                  <a:lnTo>
                    <a:pt x="8464" y="15969"/>
                  </a:lnTo>
                  <a:lnTo>
                    <a:pt x="8477" y="15991"/>
                  </a:lnTo>
                  <a:lnTo>
                    <a:pt x="8493" y="16021"/>
                  </a:lnTo>
                  <a:lnTo>
                    <a:pt x="8498" y="16005"/>
                  </a:lnTo>
                  <a:lnTo>
                    <a:pt x="8510" y="15998"/>
                  </a:lnTo>
                  <a:lnTo>
                    <a:pt x="8516" y="15998"/>
                  </a:lnTo>
                  <a:lnTo>
                    <a:pt x="8487" y="15948"/>
                  </a:lnTo>
                  <a:lnTo>
                    <a:pt x="8469" y="15895"/>
                  </a:lnTo>
                  <a:lnTo>
                    <a:pt x="8448" y="15851"/>
                  </a:lnTo>
                  <a:lnTo>
                    <a:pt x="8436" y="15844"/>
                  </a:lnTo>
                  <a:lnTo>
                    <a:pt x="8420" y="15821"/>
                  </a:lnTo>
                  <a:lnTo>
                    <a:pt x="8407" y="15792"/>
                  </a:lnTo>
                  <a:close/>
                  <a:moveTo>
                    <a:pt x="8384" y="16072"/>
                  </a:moveTo>
                  <a:lnTo>
                    <a:pt x="8391" y="16095"/>
                  </a:lnTo>
                  <a:lnTo>
                    <a:pt x="8436" y="16219"/>
                  </a:lnTo>
                  <a:lnTo>
                    <a:pt x="8441" y="16219"/>
                  </a:lnTo>
                  <a:lnTo>
                    <a:pt x="8459" y="16226"/>
                  </a:lnTo>
                  <a:lnTo>
                    <a:pt x="8453" y="16219"/>
                  </a:lnTo>
                  <a:lnTo>
                    <a:pt x="8407" y="16102"/>
                  </a:lnTo>
                  <a:lnTo>
                    <a:pt x="8384" y="16072"/>
                  </a:lnTo>
                  <a:close/>
                  <a:moveTo>
                    <a:pt x="8441" y="16086"/>
                  </a:moveTo>
                  <a:lnTo>
                    <a:pt x="8448" y="16102"/>
                  </a:lnTo>
                  <a:lnTo>
                    <a:pt x="8453" y="16122"/>
                  </a:lnTo>
                  <a:lnTo>
                    <a:pt x="8487" y="16168"/>
                  </a:lnTo>
                  <a:lnTo>
                    <a:pt x="8482" y="16145"/>
                  </a:lnTo>
                  <a:lnTo>
                    <a:pt x="8441" y="16086"/>
                  </a:lnTo>
                  <a:close/>
                  <a:moveTo>
                    <a:pt x="8487" y="16175"/>
                  </a:moveTo>
                  <a:lnTo>
                    <a:pt x="8498" y="16205"/>
                  </a:lnTo>
                  <a:lnTo>
                    <a:pt x="8510" y="16233"/>
                  </a:lnTo>
                  <a:lnTo>
                    <a:pt x="8526" y="16242"/>
                  </a:lnTo>
                  <a:lnTo>
                    <a:pt x="8516" y="16196"/>
                  </a:lnTo>
                  <a:lnTo>
                    <a:pt x="8487" y="16175"/>
                  </a:lnTo>
                  <a:close/>
                  <a:moveTo>
                    <a:pt x="6583" y="16322"/>
                  </a:moveTo>
                  <a:lnTo>
                    <a:pt x="6565" y="16359"/>
                  </a:lnTo>
                  <a:lnTo>
                    <a:pt x="6549" y="16426"/>
                  </a:lnTo>
                  <a:lnTo>
                    <a:pt x="6544" y="16446"/>
                  </a:lnTo>
                  <a:lnTo>
                    <a:pt x="6532" y="16476"/>
                  </a:lnTo>
                  <a:lnTo>
                    <a:pt x="6521" y="16483"/>
                  </a:lnTo>
                  <a:lnTo>
                    <a:pt x="6516" y="16469"/>
                  </a:lnTo>
                  <a:lnTo>
                    <a:pt x="6498" y="16463"/>
                  </a:lnTo>
                  <a:lnTo>
                    <a:pt x="6480" y="16453"/>
                  </a:lnTo>
                  <a:lnTo>
                    <a:pt x="6464" y="16463"/>
                  </a:lnTo>
                  <a:lnTo>
                    <a:pt x="6441" y="16483"/>
                  </a:lnTo>
                  <a:lnTo>
                    <a:pt x="6423" y="16490"/>
                  </a:lnTo>
                  <a:lnTo>
                    <a:pt x="6366" y="16499"/>
                  </a:lnTo>
                  <a:lnTo>
                    <a:pt x="6327" y="16520"/>
                  </a:lnTo>
                  <a:lnTo>
                    <a:pt x="6288" y="16580"/>
                  </a:lnTo>
                  <a:lnTo>
                    <a:pt x="6265" y="16593"/>
                  </a:lnTo>
                  <a:lnTo>
                    <a:pt x="6260" y="16610"/>
                  </a:lnTo>
                  <a:lnTo>
                    <a:pt x="6265" y="16616"/>
                  </a:lnTo>
                  <a:lnTo>
                    <a:pt x="6276" y="16623"/>
                  </a:lnTo>
                  <a:lnTo>
                    <a:pt x="6281" y="16653"/>
                  </a:lnTo>
                  <a:lnTo>
                    <a:pt x="6260" y="16660"/>
                  </a:lnTo>
                  <a:lnTo>
                    <a:pt x="6237" y="16683"/>
                  </a:lnTo>
                  <a:lnTo>
                    <a:pt x="6237" y="16711"/>
                  </a:lnTo>
                  <a:lnTo>
                    <a:pt x="6247" y="16741"/>
                  </a:lnTo>
                  <a:lnTo>
                    <a:pt x="6265" y="16757"/>
                  </a:lnTo>
                  <a:lnTo>
                    <a:pt x="6260" y="16777"/>
                  </a:lnTo>
                  <a:lnTo>
                    <a:pt x="6237" y="16800"/>
                  </a:lnTo>
                  <a:lnTo>
                    <a:pt x="6219" y="16821"/>
                  </a:lnTo>
                  <a:lnTo>
                    <a:pt x="6219" y="16837"/>
                  </a:lnTo>
                  <a:lnTo>
                    <a:pt x="6231" y="16844"/>
                  </a:lnTo>
                  <a:lnTo>
                    <a:pt x="6253" y="16844"/>
                  </a:lnTo>
                  <a:lnTo>
                    <a:pt x="6253" y="16874"/>
                  </a:lnTo>
                  <a:lnTo>
                    <a:pt x="6231" y="16904"/>
                  </a:lnTo>
                  <a:lnTo>
                    <a:pt x="6224" y="16924"/>
                  </a:lnTo>
                  <a:lnTo>
                    <a:pt x="6237" y="16947"/>
                  </a:lnTo>
                  <a:lnTo>
                    <a:pt x="6270" y="16968"/>
                  </a:lnTo>
                  <a:lnTo>
                    <a:pt x="6265" y="16984"/>
                  </a:lnTo>
                  <a:lnTo>
                    <a:pt x="6242" y="17005"/>
                  </a:lnTo>
                  <a:lnTo>
                    <a:pt x="6231" y="17021"/>
                  </a:lnTo>
                  <a:lnTo>
                    <a:pt x="6237" y="17042"/>
                  </a:lnTo>
                  <a:lnTo>
                    <a:pt x="6247" y="17064"/>
                  </a:lnTo>
                  <a:lnTo>
                    <a:pt x="6276" y="17094"/>
                  </a:lnTo>
                  <a:lnTo>
                    <a:pt x="6322" y="17152"/>
                  </a:lnTo>
                  <a:lnTo>
                    <a:pt x="6350" y="17124"/>
                  </a:lnTo>
                  <a:lnTo>
                    <a:pt x="6395" y="17042"/>
                  </a:lnTo>
                  <a:lnTo>
                    <a:pt x="6418" y="17014"/>
                  </a:lnTo>
                  <a:lnTo>
                    <a:pt x="6430" y="16991"/>
                  </a:lnTo>
                  <a:lnTo>
                    <a:pt x="6459" y="16888"/>
                  </a:lnTo>
                  <a:lnTo>
                    <a:pt x="6469" y="16867"/>
                  </a:lnTo>
                  <a:lnTo>
                    <a:pt x="6526" y="16793"/>
                  </a:lnTo>
                  <a:lnTo>
                    <a:pt x="6532" y="16777"/>
                  </a:lnTo>
                  <a:lnTo>
                    <a:pt x="6578" y="16573"/>
                  </a:lnTo>
                  <a:lnTo>
                    <a:pt x="6572" y="16557"/>
                  </a:lnTo>
                  <a:lnTo>
                    <a:pt x="6565" y="16536"/>
                  </a:lnTo>
                  <a:lnTo>
                    <a:pt x="6565" y="16513"/>
                  </a:lnTo>
                  <a:lnTo>
                    <a:pt x="6594" y="16440"/>
                  </a:lnTo>
                  <a:lnTo>
                    <a:pt x="6601" y="16410"/>
                  </a:lnTo>
                  <a:lnTo>
                    <a:pt x="6606" y="16366"/>
                  </a:lnTo>
                  <a:lnTo>
                    <a:pt x="6611" y="16352"/>
                  </a:lnTo>
                  <a:lnTo>
                    <a:pt x="6601" y="16322"/>
                  </a:lnTo>
                  <a:lnTo>
                    <a:pt x="6583" y="16322"/>
                  </a:lnTo>
                  <a:close/>
                  <a:moveTo>
                    <a:pt x="6878" y="16476"/>
                  </a:moveTo>
                  <a:lnTo>
                    <a:pt x="6862" y="16490"/>
                  </a:lnTo>
                  <a:lnTo>
                    <a:pt x="6839" y="16483"/>
                  </a:lnTo>
                  <a:lnTo>
                    <a:pt x="6828" y="16483"/>
                  </a:lnTo>
                  <a:lnTo>
                    <a:pt x="6793" y="16483"/>
                  </a:lnTo>
                  <a:lnTo>
                    <a:pt x="6782" y="16490"/>
                  </a:lnTo>
                  <a:lnTo>
                    <a:pt x="6782" y="16513"/>
                  </a:lnTo>
                  <a:lnTo>
                    <a:pt x="6805" y="16520"/>
                  </a:lnTo>
                  <a:lnTo>
                    <a:pt x="6849" y="16520"/>
                  </a:lnTo>
                  <a:lnTo>
                    <a:pt x="6867" y="16550"/>
                  </a:lnTo>
                  <a:lnTo>
                    <a:pt x="6873" y="16520"/>
                  </a:lnTo>
                  <a:lnTo>
                    <a:pt x="6878" y="16506"/>
                  </a:lnTo>
                  <a:lnTo>
                    <a:pt x="6885" y="16499"/>
                  </a:lnTo>
                  <a:lnTo>
                    <a:pt x="6878" y="16476"/>
                  </a:lnTo>
                  <a:close/>
                  <a:moveTo>
                    <a:pt x="8782" y="16557"/>
                  </a:moveTo>
                  <a:lnTo>
                    <a:pt x="8771" y="16580"/>
                  </a:lnTo>
                  <a:lnTo>
                    <a:pt x="8766" y="16593"/>
                  </a:lnTo>
                  <a:lnTo>
                    <a:pt x="8782" y="16610"/>
                  </a:lnTo>
                  <a:lnTo>
                    <a:pt x="8823" y="16630"/>
                  </a:lnTo>
                  <a:lnTo>
                    <a:pt x="8867" y="16637"/>
                  </a:lnTo>
                  <a:lnTo>
                    <a:pt x="8903" y="16623"/>
                  </a:lnTo>
                  <a:lnTo>
                    <a:pt x="8908" y="16616"/>
                  </a:lnTo>
                  <a:lnTo>
                    <a:pt x="8896" y="16593"/>
                  </a:lnTo>
                  <a:lnTo>
                    <a:pt x="8828" y="16573"/>
                  </a:lnTo>
                  <a:lnTo>
                    <a:pt x="8782" y="16557"/>
                  </a:lnTo>
                  <a:close/>
                  <a:moveTo>
                    <a:pt x="8738" y="16646"/>
                  </a:moveTo>
                  <a:lnTo>
                    <a:pt x="8748" y="16653"/>
                  </a:lnTo>
                  <a:lnTo>
                    <a:pt x="8789" y="16690"/>
                  </a:lnTo>
                  <a:lnTo>
                    <a:pt x="8823" y="16704"/>
                  </a:lnTo>
                  <a:lnTo>
                    <a:pt x="8960" y="16734"/>
                  </a:lnTo>
                  <a:lnTo>
                    <a:pt x="8981" y="16734"/>
                  </a:lnTo>
                  <a:lnTo>
                    <a:pt x="8942" y="16711"/>
                  </a:lnTo>
                  <a:lnTo>
                    <a:pt x="8834" y="16683"/>
                  </a:lnTo>
                  <a:lnTo>
                    <a:pt x="8823" y="16660"/>
                  </a:lnTo>
                  <a:lnTo>
                    <a:pt x="8789" y="16646"/>
                  </a:lnTo>
                  <a:lnTo>
                    <a:pt x="8738" y="16646"/>
                  </a:lnTo>
                  <a:close/>
                  <a:moveTo>
                    <a:pt x="8800" y="16770"/>
                  </a:moveTo>
                  <a:lnTo>
                    <a:pt x="8800" y="16784"/>
                  </a:lnTo>
                  <a:lnTo>
                    <a:pt x="8811" y="16800"/>
                  </a:lnTo>
                  <a:lnTo>
                    <a:pt x="8823" y="16814"/>
                  </a:lnTo>
                  <a:lnTo>
                    <a:pt x="8851" y="16830"/>
                  </a:lnTo>
                  <a:lnTo>
                    <a:pt x="8896" y="16821"/>
                  </a:lnTo>
                  <a:lnTo>
                    <a:pt x="8924" y="16837"/>
                  </a:lnTo>
                  <a:lnTo>
                    <a:pt x="8960" y="16837"/>
                  </a:lnTo>
                  <a:lnTo>
                    <a:pt x="8953" y="16830"/>
                  </a:lnTo>
                  <a:lnTo>
                    <a:pt x="8937" y="16807"/>
                  </a:lnTo>
                  <a:lnTo>
                    <a:pt x="8896" y="16793"/>
                  </a:lnTo>
                  <a:lnTo>
                    <a:pt x="8857" y="16793"/>
                  </a:lnTo>
                  <a:lnTo>
                    <a:pt x="8800" y="16770"/>
                  </a:lnTo>
                  <a:close/>
                  <a:moveTo>
                    <a:pt x="8993" y="16911"/>
                  </a:moveTo>
                  <a:lnTo>
                    <a:pt x="9107" y="16977"/>
                  </a:lnTo>
                  <a:lnTo>
                    <a:pt x="9073" y="16931"/>
                  </a:lnTo>
                  <a:lnTo>
                    <a:pt x="9022" y="16911"/>
                  </a:lnTo>
                  <a:lnTo>
                    <a:pt x="9009" y="16911"/>
                  </a:lnTo>
                  <a:lnTo>
                    <a:pt x="8993" y="16911"/>
                  </a:lnTo>
                  <a:close/>
                  <a:moveTo>
                    <a:pt x="6304" y="17225"/>
                  </a:moveTo>
                  <a:lnTo>
                    <a:pt x="6288" y="17255"/>
                  </a:lnTo>
                  <a:lnTo>
                    <a:pt x="6265" y="17278"/>
                  </a:lnTo>
                  <a:lnTo>
                    <a:pt x="6231" y="17285"/>
                  </a:lnTo>
                  <a:lnTo>
                    <a:pt x="6151" y="17359"/>
                  </a:lnTo>
                  <a:lnTo>
                    <a:pt x="6111" y="17372"/>
                  </a:lnTo>
                  <a:lnTo>
                    <a:pt x="6066" y="17388"/>
                  </a:lnTo>
                  <a:lnTo>
                    <a:pt x="6032" y="17395"/>
                  </a:lnTo>
                  <a:lnTo>
                    <a:pt x="5997" y="17382"/>
                  </a:lnTo>
                  <a:lnTo>
                    <a:pt x="5981" y="17365"/>
                  </a:lnTo>
                  <a:lnTo>
                    <a:pt x="5968" y="17336"/>
                  </a:lnTo>
                  <a:lnTo>
                    <a:pt x="5963" y="17336"/>
                  </a:lnTo>
                  <a:lnTo>
                    <a:pt x="5952" y="17359"/>
                  </a:lnTo>
                  <a:lnTo>
                    <a:pt x="5929" y="17402"/>
                  </a:lnTo>
                  <a:lnTo>
                    <a:pt x="5919" y="17469"/>
                  </a:lnTo>
                  <a:lnTo>
                    <a:pt x="5924" y="17499"/>
                  </a:lnTo>
                  <a:lnTo>
                    <a:pt x="5940" y="17519"/>
                  </a:lnTo>
                  <a:lnTo>
                    <a:pt x="5952" y="17556"/>
                  </a:lnTo>
                  <a:lnTo>
                    <a:pt x="5952" y="17586"/>
                  </a:lnTo>
                  <a:lnTo>
                    <a:pt x="5952" y="17639"/>
                  </a:lnTo>
                  <a:lnTo>
                    <a:pt x="5963" y="17676"/>
                  </a:lnTo>
                  <a:lnTo>
                    <a:pt x="5940" y="17756"/>
                  </a:lnTo>
                  <a:lnTo>
                    <a:pt x="5929" y="17786"/>
                  </a:lnTo>
                  <a:lnTo>
                    <a:pt x="5912" y="17800"/>
                  </a:lnTo>
                  <a:lnTo>
                    <a:pt x="5901" y="17830"/>
                  </a:lnTo>
                  <a:lnTo>
                    <a:pt x="5896" y="17866"/>
                  </a:lnTo>
                  <a:lnTo>
                    <a:pt x="5919" y="17880"/>
                  </a:lnTo>
                  <a:lnTo>
                    <a:pt x="5929" y="17917"/>
                  </a:lnTo>
                  <a:lnTo>
                    <a:pt x="5919" y="17947"/>
                  </a:lnTo>
                  <a:lnTo>
                    <a:pt x="5912" y="17970"/>
                  </a:lnTo>
                  <a:lnTo>
                    <a:pt x="5901" y="17977"/>
                  </a:lnTo>
                  <a:lnTo>
                    <a:pt x="5896" y="17954"/>
                  </a:lnTo>
                  <a:lnTo>
                    <a:pt x="5883" y="17970"/>
                  </a:lnTo>
                  <a:lnTo>
                    <a:pt x="5878" y="18007"/>
                  </a:lnTo>
                  <a:lnTo>
                    <a:pt x="5862" y="18050"/>
                  </a:lnTo>
                  <a:lnTo>
                    <a:pt x="5849" y="18071"/>
                  </a:lnTo>
                  <a:lnTo>
                    <a:pt x="5839" y="18094"/>
                  </a:lnTo>
                  <a:lnTo>
                    <a:pt x="5821" y="18190"/>
                  </a:lnTo>
                  <a:lnTo>
                    <a:pt x="5810" y="18234"/>
                  </a:lnTo>
                  <a:lnTo>
                    <a:pt x="5821" y="18291"/>
                  </a:lnTo>
                  <a:lnTo>
                    <a:pt x="5833" y="18337"/>
                  </a:lnTo>
                  <a:lnTo>
                    <a:pt x="5839" y="18374"/>
                  </a:lnTo>
                  <a:lnTo>
                    <a:pt x="5849" y="18395"/>
                  </a:lnTo>
                  <a:lnTo>
                    <a:pt x="5872" y="18402"/>
                  </a:lnTo>
                  <a:lnTo>
                    <a:pt x="5896" y="18418"/>
                  </a:lnTo>
                  <a:lnTo>
                    <a:pt x="5924" y="18418"/>
                  </a:lnTo>
                  <a:lnTo>
                    <a:pt x="5958" y="18395"/>
                  </a:lnTo>
                  <a:lnTo>
                    <a:pt x="5981" y="18358"/>
                  </a:lnTo>
                  <a:lnTo>
                    <a:pt x="6015" y="18264"/>
                  </a:lnTo>
                  <a:lnTo>
                    <a:pt x="6025" y="18278"/>
                  </a:lnTo>
                  <a:lnTo>
                    <a:pt x="6043" y="18285"/>
                  </a:lnTo>
                  <a:lnTo>
                    <a:pt x="6061" y="18285"/>
                  </a:lnTo>
                  <a:lnTo>
                    <a:pt x="6082" y="18285"/>
                  </a:lnTo>
                  <a:lnTo>
                    <a:pt x="6111" y="18321"/>
                  </a:lnTo>
                  <a:lnTo>
                    <a:pt x="6139" y="18337"/>
                  </a:lnTo>
                  <a:lnTo>
                    <a:pt x="6167" y="18328"/>
                  </a:lnTo>
                  <a:lnTo>
                    <a:pt x="6185" y="18285"/>
                  </a:lnTo>
                  <a:lnTo>
                    <a:pt x="6208" y="18234"/>
                  </a:lnTo>
                  <a:lnTo>
                    <a:pt x="6299" y="17947"/>
                  </a:lnTo>
                  <a:lnTo>
                    <a:pt x="6317" y="17896"/>
                  </a:lnTo>
                  <a:lnTo>
                    <a:pt x="6322" y="17859"/>
                  </a:lnTo>
                  <a:lnTo>
                    <a:pt x="6317" y="17823"/>
                  </a:lnTo>
                  <a:lnTo>
                    <a:pt x="6327" y="17763"/>
                  </a:lnTo>
                  <a:lnTo>
                    <a:pt x="6379" y="17703"/>
                  </a:lnTo>
                  <a:lnTo>
                    <a:pt x="6389" y="17683"/>
                  </a:lnTo>
                  <a:lnTo>
                    <a:pt x="6407" y="17653"/>
                  </a:lnTo>
                  <a:lnTo>
                    <a:pt x="6407" y="17623"/>
                  </a:lnTo>
                  <a:lnTo>
                    <a:pt x="6407" y="17483"/>
                  </a:lnTo>
                  <a:lnTo>
                    <a:pt x="6395" y="17446"/>
                  </a:lnTo>
                  <a:lnTo>
                    <a:pt x="6384" y="17425"/>
                  </a:lnTo>
                  <a:lnTo>
                    <a:pt x="6379" y="17409"/>
                  </a:lnTo>
                  <a:lnTo>
                    <a:pt x="6395" y="17388"/>
                  </a:lnTo>
                  <a:lnTo>
                    <a:pt x="6407" y="17382"/>
                  </a:lnTo>
                  <a:lnTo>
                    <a:pt x="6407" y="17372"/>
                  </a:lnTo>
                  <a:lnTo>
                    <a:pt x="6395" y="17365"/>
                  </a:lnTo>
                  <a:lnTo>
                    <a:pt x="6389" y="17352"/>
                  </a:lnTo>
                  <a:lnTo>
                    <a:pt x="6384" y="17322"/>
                  </a:lnTo>
                  <a:lnTo>
                    <a:pt x="6373" y="17292"/>
                  </a:lnTo>
                  <a:lnTo>
                    <a:pt x="6350" y="17262"/>
                  </a:lnTo>
                  <a:lnTo>
                    <a:pt x="6327" y="17255"/>
                  </a:lnTo>
                  <a:lnTo>
                    <a:pt x="6317" y="17225"/>
                  </a:lnTo>
                  <a:lnTo>
                    <a:pt x="6304" y="17225"/>
                  </a:lnTo>
                  <a:close/>
                  <a:moveTo>
                    <a:pt x="6020" y="17235"/>
                  </a:moveTo>
                  <a:lnTo>
                    <a:pt x="6004" y="17241"/>
                  </a:lnTo>
                  <a:lnTo>
                    <a:pt x="5981" y="17271"/>
                  </a:lnTo>
                  <a:lnTo>
                    <a:pt x="5968" y="17292"/>
                  </a:lnTo>
                  <a:lnTo>
                    <a:pt x="5981" y="17292"/>
                  </a:lnTo>
                  <a:lnTo>
                    <a:pt x="5997" y="17271"/>
                  </a:lnTo>
                  <a:lnTo>
                    <a:pt x="6015" y="17262"/>
                  </a:lnTo>
                  <a:lnTo>
                    <a:pt x="6025" y="17248"/>
                  </a:lnTo>
                  <a:lnTo>
                    <a:pt x="6020" y="17235"/>
                  </a:lnTo>
                  <a:close/>
                  <a:moveTo>
                    <a:pt x="4263" y="17455"/>
                  </a:moveTo>
                  <a:lnTo>
                    <a:pt x="4178" y="17469"/>
                  </a:lnTo>
                  <a:lnTo>
                    <a:pt x="4133" y="17483"/>
                  </a:lnTo>
                  <a:lnTo>
                    <a:pt x="3968" y="17579"/>
                  </a:lnTo>
                  <a:lnTo>
                    <a:pt x="3963" y="17602"/>
                  </a:lnTo>
                  <a:lnTo>
                    <a:pt x="3963" y="17623"/>
                  </a:lnTo>
                  <a:lnTo>
                    <a:pt x="3986" y="17630"/>
                  </a:lnTo>
                  <a:lnTo>
                    <a:pt x="3986" y="17660"/>
                  </a:lnTo>
                  <a:lnTo>
                    <a:pt x="4020" y="17639"/>
                  </a:lnTo>
                  <a:lnTo>
                    <a:pt x="4043" y="17630"/>
                  </a:lnTo>
                  <a:lnTo>
                    <a:pt x="4059" y="17646"/>
                  </a:lnTo>
                  <a:lnTo>
                    <a:pt x="4071" y="17666"/>
                  </a:lnTo>
                  <a:lnTo>
                    <a:pt x="4064" y="17719"/>
                  </a:lnTo>
                  <a:lnTo>
                    <a:pt x="4071" y="17733"/>
                  </a:lnTo>
                  <a:lnTo>
                    <a:pt x="4100" y="17756"/>
                  </a:lnTo>
                  <a:lnTo>
                    <a:pt x="4139" y="17800"/>
                  </a:lnTo>
                  <a:lnTo>
                    <a:pt x="4173" y="17793"/>
                  </a:lnTo>
                  <a:lnTo>
                    <a:pt x="4206" y="17770"/>
                  </a:lnTo>
                  <a:lnTo>
                    <a:pt x="4235" y="17726"/>
                  </a:lnTo>
                  <a:lnTo>
                    <a:pt x="4263" y="17689"/>
                  </a:lnTo>
                  <a:lnTo>
                    <a:pt x="4292" y="17653"/>
                  </a:lnTo>
                  <a:lnTo>
                    <a:pt x="4320" y="17623"/>
                  </a:lnTo>
                  <a:lnTo>
                    <a:pt x="4327" y="17586"/>
                  </a:lnTo>
                  <a:lnTo>
                    <a:pt x="4309" y="17579"/>
                  </a:lnTo>
                  <a:lnTo>
                    <a:pt x="4292" y="17565"/>
                  </a:lnTo>
                  <a:lnTo>
                    <a:pt x="4258" y="17572"/>
                  </a:lnTo>
                  <a:lnTo>
                    <a:pt x="4235" y="17549"/>
                  </a:lnTo>
                  <a:lnTo>
                    <a:pt x="4247" y="17529"/>
                  </a:lnTo>
                  <a:lnTo>
                    <a:pt x="4258" y="17513"/>
                  </a:lnTo>
                  <a:lnTo>
                    <a:pt x="4263" y="17499"/>
                  </a:lnTo>
                  <a:lnTo>
                    <a:pt x="4258" y="17492"/>
                  </a:lnTo>
                  <a:lnTo>
                    <a:pt x="4258" y="17483"/>
                  </a:lnTo>
                  <a:lnTo>
                    <a:pt x="4276" y="17462"/>
                  </a:lnTo>
                  <a:lnTo>
                    <a:pt x="4263" y="17455"/>
                  </a:lnTo>
                  <a:close/>
                  <a:moveTo>
                    <a:pt x="4491" y="17462"/>
                  </a:moveTo>
                  <a:lnTo>
                    <a:pt x="4485" y="17476"/>
                  </a:lnTo>
                  <a:lnTo>
                    <a:pt x="4480" y="17506"/>
                  </a:lnTo>
                  <a:lnTo>
                    <a:pt x="4480" y="17519"/>
                  </a:lnTo>
                  <a:lnTo>
                    <a:pt x="4514" y="17535"/>
                  </a:lnTo>
                  <a:lnTo>
                    <a:pt x="4594" y="17616"/>
                  </a:lnTo>
                  <a:lnTo>
                    <a:pt x="4599" y="17609"/>
                  </a:lnTo>
                  <a:lnTo>
                    <a:pt x="4617" y="17586"/>
                  </a:lnTo>
                  <a:lnTo>
                    <a:pt x="4617" y="17572"/>
                  </a:lnTo>
                  <a:lnTo>
                    <a:pt x="4604" y="17506"/>
                  </a:lnTo>
                  <a:lnTo>
                    <a:pt x="4560" y="17469"/>
                  </a:lnTo>
                  <a:lnTo>
                    <a:pt x="4491" y="17462"/>
                  </a:lnTo>
                  <a:close/>
                  <a:moveTo>
                    <a:pt x="7709" y="17763"/>
                  </a:moveTo>
                  <a:lnTo>
                    <a:pt x="7697" y="17786"/>
                  </a:lnTo>
                  <a:lnTo>
                    <a:pt x="7697" y="17793"/>
                  </a:lnTo>
                  <a:lnTo>
                    <a:pt x="7709" y="17800"/>
                  </a:lnTo>
                  <a:lnTo>
                    <a:pt x="7720" y="17800"/>
                  </a:lnTo>
                  <a:lnTo>
                    <a:pt x="7731" y="17793"/>
                  </a:lnTo>
                  <a:lnTo>
                    <a:pt x="7731" y="17777"/>
                  </a:lnTo>
                  <a:lnTo>
                    <a:pt x="7709" y="17763"/>
                  </a:lnTo>
                  <a:close/>
                  <a:moveTo>
                    <a:pt x="3570" y="17777"/>
                  </a:moveTo>
                  <a:lnTo>
                    <a:pt x="3547" y="17800"/>
                  </a:lnTo>
                  <a:lnTo>
                    <a:pt x="3542" y="17830"/>
                  </a:lnTo>
                  <a:lnTo>
                    <a:pt x="3524" y="17830"/>
                  </a:lnTo>
                  <a:lnTo>
                    <a:pt x="3503" y="17866"/>
                  </a:lnTo>
                  <a:lnTo>
                    <a:pt x="3514" y="17880"/>
                  </a:lnTo>
                  <a:lnTo>
                    <a:pt x="3553" y="17903"/>
                  </a:lnTo>
                  <a:lnTo>
                    <a:pt x="3576" y="17873"/>
                  </a:lnTo>
                  <a:lnTo>
                    <a:pt x="3593" y="17873"/>
                  </a:lnTo>
                  <a:lnTo>
                    <a:pt x="3650" y="17823"/>
                  </a:lnTo>
                  <a:lnTo>
                    <a:pt x="3656" y="17800"/>
                  </a:lnTo>
                  <a:lnTo>
                    <a:pt x="3645" y="17777"/>
                  </a:lnTo>
                  <a:lnTo>
                    <a:pt x="3570" y="17777"/>
                  </a:lnTo>
                  <a:close/>
                  <a:moveTo>
                    <a:pt x="3553" y="17954"/>
                  </a:moveTo>
                  <a:lnTo>
                    <a:pt x="3542" y="17970"/>
                  </a:lnTo>
                  <a:lnTo>
                    <a:pt x="3531" y="17984"/>
                  </a:lnTo>
                  <a:lnTo>
                    <a:pt x="3524" y="17997"/>
                  </a:lnTo>
                  <a:lnTo>
                    <a:pt x="3560" y="18013"/>
                  </a:lnTo>
                  <a:lnTo>
                    <a:pt x="3576" y="18020"/>
                  </a:lnTo>
                  <a:lnTo>
                    <a:pt x="3588" y="18013"/>
                  </a:lnTo>
                  <a:lnTo>
                    <a:pt x="3593" y="17997"/>
                  </a:lnTo>
                  <a:lnTo>
                    <a:pt x="3565" y="17990"/>
                  </a:lnTo>
                  <a:lnTo>
                    <a:pt x="3553" y="17954"/>
                  </a:lnTo>
                  <a:close/>
                  <a:moveTo>
                    <a:pt x="11102" y="18234"/>
                  </a:moveTo>
                  <a:lnTo>
                    <a:pt x="11091" y="18248"/>
                  </a:lnTo>
                  <a:lnTo>
                    <a:pt x="11063" y="18285"/>
                  </a:lnTo>
                  <a:lnTo>
                    <a:pt x="11056" y="18307"/>
                  </a:lnTo>
                  <a:lnTo>
                    <a:pt x="11097" y="18344"/>
                  </a:lnTo>
                  <a:lnTo>
                    <a:pt x="11136" y="18328"/>
                  </a:lnTo>
                  <a:lnTo>
                    <a:pt x="11141" y="18307"/>
                  </a:lnTo>
                  <a:lnTo>
                    <a:pt x="11148" y="18285"/>
                  </a:lnTo>
                  <a:lnTo>
                    <a:pt x="11148" y="18278"/>
                  </a:lnTo>
                  <a:lnTo>
                    <a:pt x="11130" y="18241"/>
                  </a:lnTo>
                  <a:lnTo>
                    <a:pt x="11102" y="18234"/>
                  </a:lnTo>
                  <a:close/>
                  <a:moveTo>
                    <a:pt x="5782" y="18278"/>
                  </a:moveTo>
                  <a:lnTo>
                    <a:pt x="5782" y="18285"/>
                  </a:lnTo>
                  <a:lnTo>
                    <a:pt x="5769" y="18321"/>
                  </a:lnTo>
                  <a:lnTo>
                    <a:pt x="5782" y="18358"/>
                  </a:lnTo>
                  <a:lnTo>
                    <a:pt x="5816" y="18314"/>
                  </a:lnTo>
                  <a:lnTo>
                    <a:pt x="5805" y="18301"/>
                  </a:lnTo>
                  <a:lnTo>
                    <a:pt x="5782" y="18278"/>
                  </a:lnTo>
                  <a:close/>
                  <a:moveTo>
                    <a:pt x="11386" y="18411"/>
                  </a:moveTo>
                  <a:lnTo>
                    <a:pt x="11347" y="18425"/>
                  </a:lnTo>
                  <a:lnTo>
                    <a:pt x="11381" y="18468"/>
                  </a:lnTo>
                  <a:lnTo>
                    <a:pt x="11415" y="18461"/>
                  </a:lnTo>
                  <a:lnTo>
                    <a:pt x="11415" y="18438"/>
                  </a:lnTo>
                  <a:lnTo>
                    <a:pt x="11404" y="18425"/>
                  </a:lnTo>
                  <a:lnTo>
                    <a:pt x="11386" y="18411"/>
                  </a:lnTo>
                  <a:close/>
                  <a:moveTo>
                    <a:pt x="9505" y="18542"/>
                  </a:moveTo>
                  <a:lnTo>
                    <a:pt x="9464" y="18549"/>
                  </a:lnTo>
                  <a:lnTo>
                    <a:pt x="9443" y="18565"/>
                  </a:lnTo>
                  <a:lnTo>
                    <a:pt x="9436" y="18586"/>
                  </a:lnTo>
                  <a:lnTo>
                    <a:pt x="9477" y="18659"/>
                  </a:lnTo>
                  <a:lnTo>
                    <a:pt x="9493" y="18726"/>
                  </a:lnTo>
                  <a:lnTo>
                    <a:pt x="9516" y="18756"/>
                  </a:lnTo>
                  <a:lnTo>
                    <a:pt x="9557" y="18779"/>
                  </a:lnTo>
                  <a:lnTo>
                    <a:pt x="9549" y="18749"/>
                  </a:lnTo>
                  <a:lnTo>
                    <a:pt x="9533" y="18749"/>
                  </a:lnTo>
                  <a:lnTo>
                    <a:pt x="9516" y="18726"/>
                  </a:lnTo>
                  <a:lnTo>
                    <a:pt x="9510" y="18712"/>
                  </a:lnTo>
                  <a:lnTo>
                    <a:pt x="9510" y="18659"/>
                  </a:lnTo>
                  <a:lnTo>
                    <a:pt x="9510" y="18645"/>
                  </a:lnTo>
                  <a:lnTo>
                    <a:pt x="9500" y="18622"/>
                  </a:lnTo>
                  <a:lnTo>
                    <a:pt x="9505" y="18608"/>
                  </a:lnTo>
                  <a:lnTo>
                    <a:pt x="9533" y="18586"/>
                  </a:lnTo>
                  <a:lnTo>
                    <a:pt x="9528" y="18572"/>
                  </a:lnTo>
                  <a:lnTo>
                    <a:pt x="9521" y="18558"/>
                  </a:lnTo>
                  <a:lnTo>
                    <a:pt x="9505" y="18542"/>
                  </a:lnTo>
                  <a:close/>
                  <a:moveTo>
                    <a:pt x="11466" y="18565"/>
                  </a:moveTo>
                  <a:lnTo>
                    <a:pt x="11420" y="18579"/>
                  </a:lnTo>
                  <a:lnTo>
                    <a:pt x="11392" y="18608"/>
                  </a:lnTo>
                  <a:lnTo>
                    <a:pt x="11415" y="18622"/>
                  </a:lnTo>
                  <a:lnTo>
                    <a:pt x="11489" y="18615"/>
                  </a:lnTo>
                  <a:lnTo>
                    <a:pt x="11495" y="18595"/>
                  </a:lnTo>
                  <a:lnTo>
                    <a:pt x="11477" y="18565"/>
                  </a:lnTo>
                  <a:lnTo>
                    <a:pt x="11466" y="18565"/>
                  </a:lnTo>
                  <a:close/>
                  <a:moveTo>
                    <a:pt x="11187" y="18652"/>
                  </a:moveTo>
                  <a:lnTo>
                    <a:pt x="11187" y="18668"/>
                  </a:lnTo>
                  <a:lnTo>
                    <a:pt x="11187" y="18696"/>
                  </a:lnTo>
                  <a:lnTo>
                    <a:pt x="11182" y="18726"/>
                  </a:lnTo>
                  <a:lnTo>
                    <a:pt x="11198" y="18749"/>
                  </a:lnTo>
                  <a:lnTo>
                    <a:pt x="11221" y="18749"/>
                  </a:lnTo>
                  <a:lnTo>
                    <a:pt x="11226" y="18733"/>
                  </a:lnTo>
                  <a:lnTo>
                    <a:pt x="11233" y="18712"/>
                  </a:lnTo>
                  <a:lnTo>
                    <a:pt x="11244" y="18712"/>
                  </a:lnTo>
                  <a:lnTo>
                    <a:pt x="11244" y="18733"/>
                  </a:lnTo>
                  <a:lnTo>
                    <a:pt x="11244" y="18749"/>
                  </a:lnTo>
                  <a:lnTo>
                    <a:pt x="11255" y="18762"/>
                  </a:lnTo>
                  <a:lnTo>
                    <a:pt x="11272" y="18762"/>
                  </a:lnTo>
                  <a:lnTo>
                    <a:pt x="11283" y="18719"/>
                  </a:lnTo>
                  <a:lnTo>
                    <a:pt x="11296" y="18689"/>
                  </a:lnTo>
                  <a:lnTo>
                    <a:pt x="11312" y="18675"/>
                  </a:lnTo>
                  <a:lnTo>
                    <a:pt x="11319" y="18652"/>
                  </a:lnTo>
                  <a:lnTo>
                    <a:pt x="11290" y="18659"/>
                  </a:lnTo>
                  <a:lnTo>
                    <a:pt x="11278" y="18675"/>
                  </a:lnTo>
                  <a:lnTo>
                    <a:pt x="11262" y="18682"/>
                  </a:lnTo>
                  <a:lnTo>
                    <a:pt x="11244" y="18659"/>
                  </a:lnTo>
                  <a:lnTo>
                    <a:pt x="11187" y="18652"/>
                  </a:lnTo>
                  <a:close/>
                  <a:moveTo>
                    <a:pt x="10789" y="18990"/>
                  </a:moveTo>
                  <a:lnTo>
                    <a:pt x="10761" y="19006"/>
                  </a:lnTo>
                  <a:lnTo>
                    <a:pt x="10743" y="19043"/>
                  </a:lnTo>
                  <a:lnTo>
                    <a:pt x="10756" y="19043"/>
                  </a:lnTo>
                  <a:lnTo>
                    <a:pt x="10779" y="19020"/>
                  </a:lnTo>
                  <a:lnTo>
                    <a:pt x="10789" y="18990"/>
                  </a:lnTo>
                  <a:close/>
                  <a:moveTo>
                    <a:pt x="10665" y="19006"/>
                  </a:moveTo>
                  <a:lnTo>
                    <a:pt x="10681" y="19063"/>
                  </a:lnTo>
                  <a:lnTo>
                    <a:pt x="10704" y="19073"/>
                  </a:lnTo>
                  <a:lnTo>
                    <a:pt x="10722" y="19057"/>
                  </a:lnTo>
                  <a:lnTo>
                    <a:pt x="10665" y="19006"/>
                  </a:lnTo>
                  <a:close/>
                  <a:moveTo>
                    <a:pt x="11505" y="19006"/>
                  </a:moveTo>
                  <a:lnTo>
                    <a:pt x="11505" y="19027"/>
                  </a:lnTo>
                  <a:lnTo>
                    <a:pt x="11477" y="19043"/>
                  </a:lnTo>
                  <a:lnTo>
                    <a:pt x="11454" y="19050"/>
                  </a:lnTo>
                  <a:lnTo>
                    <a:pt x="11420" y="19043"/>
                  </a:lnTo>
                  <a:lnTo>
                    <a:pt x="11392" y="19086"/>
                  </a:lnTo>
                  <a:lnTo>
                    <a:pt x="11392" y="19093"/>
                  </a:lnTo>
                  <a:lnTo>
                    <a:pt x="11409" y="19116"/>
                  </a:lnTo>
                  <a:lnTo>
                    <a:pt x="11461" y="19146"/>
                  </a:lnTo>
                  <a:lnTo>
                    <a:pt x="11500" y="19100"/>
                  </a:lnTo>
                  <a:lnTo>
                    <a:pt x="11528" y="19100"/>
                  </a:lnTo>
                  <a:lnTo>
                    <a:pt x="11518" y="19116"/>
                  </a:lnTo>
                  <a:lnTo>
                    <a:pt x="11471" y="19153"/>
                  </a:lnTo>
                  <a:lnTo>
                    <a:pt x="11482" y="19183"/>
                  </a:lnTo>
                  <a:lnTo>
                    <a:pt x="11557" y="19220"/>
                  </a:lnTo>
                  <a:lnTo>
                    <a:pt x="11580" y="19220"/>
                  </a:lnTo>
                  <a:lnTo>
                    <a:pt x="11608" y="19210"/>
                  </a:lnTo>
                  <a:lnTo>
                    <a:pt x="11596" y="19190"/>
                  </a:lnTo>
                  <a:lnTo>
                    <a:pt x="11590" y="19167"/>
                  </a:lnTo>
                  <a:lnTo>
                    <a:pt x="11608" y="19174"/>
                  </a:lnTo>
                  <a:lnTo>
                    <a:pt x="11619" y="19197"/>
                  </a:lnTo>
                  <a:lnTo>
                    <a:pt x="11624" y="19190"/>
                  </a:lnTo>
                  <a:lnTo>
                    <a:pt x="11624" y="19153"/>
                  </a:lnTo>
                  <a:lnTo>
                    <a:pt x="11614" y="19123"/>
                  </a:lnTo>
                  <a:lnTo>
                    <a:pt x="11574" y="19063"/>
                  </a:lnTo>
                  <a:lnTo>
                    <a:pt x="11585" y="19036"/>
                  </a:lnTo>
                  <a:lnTo>
                    <a:pt x="11567" y="19006"/>
                  </a:lnTo>
                  <a:lnTo>
                    <a:pt x="11505" y="19006"/>
                  </a:lnTo>
                  <a:close/>
                  <a:moveTo>
                    <a:pt x="7072" y="19027"/>
                  </a:moveTo>
                  <a:lnTo>
                    <a:pt x="7061" y="19050"/>
                  </a:lnTo>
                  <a:lnTo>
                    <a:pt x="7043" y="19063"/>
                  </a:lnTo>
                  <a:lnTo>
                    <a:pt x="7020" y="19073"/>
                  </a:lnTo>
                  <a:lnTo>
                    <a:pt x="7004" y="19086"/>
                  </a:lnTo>
                  <a:lnTo>
                    <a:pt x="6970" y="19146"/>
                  </a:lnTo>
                  <a:lnTo>
                    <a:pt x="6942" y="19204"/>
                  </a:lnTo>
                  <a:lnTo>
                    <a:pt x="6942" y="19227"/>
                  </a:lnTo>
                  <a:lnTo>
                    <a:pt x="6953" y="19284"/>
                  </a:lnTo>
                  <a:lnTo>
                    <a:pt x="6986" y="19330"/>
                  </a:lnTo>
                  <a:lnTo>
                    <a:pt x="6999" y="19344"/>
                  </a:lnTo>
                  <a:lnTo>
                    <a:pt x="7020" y="19351"/>
                  </a:lnTo>
                  <a:lnTo>
                    <a:pt x="7056" y="19351"/>
                  </a:lnTo>
                  <a:lnTo>
                    <a:pt x="7072" y="19358"/>
                  </a:lnTo>
                  <a:lnTo>
                    <a:pt x="7105" y="19394"/>
                  </a:lnTo>
                  <a:lnTo>
                    <a:pt x="7146" y="19417"/>
                  </a:lnTo>
                  <a:lnTo>
                    <a:pt x="7157" y="19431"/>
                  </a:lnTo>
                  <a:lnTo>
                    <a:pt x="7169" y="19461"/>
                  </a:lnTo>
                  <a:lnTo>
                    <a:pt x="7191" y="19498"/>
                  </a:lnTo>
                  <a:lnTo>
                    <a:pt x="7260" y="19557"/>
                  </a:lnTo>
                  <a:lnTo>
                    <a:pt x="7317" y="19631"/>
                  </a:lnTo>
                  <a:lnTo>
                    <a:pt x="7345" y="19652"/>
                  </a:lnTo>
                  <a:lnTo>
                    <a:pt x="7384" y="19652"/>
                  </a:lnTo>
                  <a:lnTo>
                    <a:pt x="7425" y="19668"/>
                  </a:lnTo>
                  <a:lnTo>
                    <a:pt x="7459" y="19698"/>
                  </a:lnTo>
                  <a:lnTo>
                    <a:pt x="7487" y="19741"/>
                  </a:lnTo>
                  <a:lnTo>
                    <a:pt x="7516" y="19835"/>
                  </a:lnTo>
                  <a:lnTo>
                    <a:pt x="7526" y="19852"/>
                  </a:lnTo>
                  <a:lnTo>
                    <a:pt x="7549" y="19865"/>
                  </a:lnTo>
                  <a:lnTo>
                    <a:pt x="7596" y="19902"/>
                  </a:lnTo>
                  <a:lnTo>
                    <a:pt x="7635" y="19895"/>
                  </a:lnTo>
                  <a:lnTo>
                    <a:pt x="7668" y="19918"/>
                  </a:lnTo>
                  <a:lnTo>
                    <a:pt x="7702" y="19925"/>
                  </a:lnTo>
                  <a:lnTo>
                    <a:pt x="7709" y="19902"/>
                  </a:lnTo>
                  <a:lnTo>
                    <a:pt x="7709" y="19881"/>
                  </a:lnTo>
                  <a:lnTo>
                    <a:pt x="7720" y="19852"/>
                  </a:lnTo>
                  <a:lnTo>
                    <a:pt x="7731" y="19822"/>
                  </a:lnTo>
                  <a:lnTo>
                    <a:pt x="7748" y="19808"/>
                  </a:lnTo>
                  <a:lnTo>
                    <a:pt x="7794" y="19771"/>
                  </a:lnTo>
                  <a:lnTo>
                    <a:pt x="7800" y="19748"/>
                  </a:lnTo>
                  <a:lnTo>
                    <a:pt x="7800" y="19725"/>
                  </a:lnTo>
                  <a:lnTo>
                    <a:pt x="7782" y="19704"/>
                  </a:lnTo>
                  <a:lnTo>
                    <a:pt x="7771" y="19661"/>
                  </a:lnTo>
                  <a:lnTo>
                    <a:pt x="7794" y="19645"/>
                  </a:lnTo>
                  <a:lnTo>
                    <a:pt x="7782" y="19624"/>
                  </a:lnTo>
                  <a:lnTo>
                    <a:pt x="7771" y="19608"/>
                  </a:lnTo>
                  <a:lnTo>
                    <a:pt x="7766" y="19594"/>
                  </a:lnTo>
                  <a:lnTo>
                    <a:pt x="7766" y="19571"/>
                  </a:lnTo>
                  <a:lnTo>
                    <a:pt x="7771" y="19528"/>
                  </a:lnTo>
                  <a:lnTo>
                    <a:pt x="7787" y="19491"/>
                  </a:lnTo>
                  <a:lnTo>
                    <a:pt x="7805" y="19468"/>
                  </a:lnTo>
                  <a:lnTo>
                    <a:pt x="7816" y="19440"/>
                  </a:lnTo>
                  <a:lnTo>
                    <a:pt x="7828" y="19403"/>
                  </a:lnTo>
                  <a:lnTo>
                    <a:pt x="7844" y="19367"/>
                  </a:lnTo>
                  <a:lnTo>
                    <a:pt x="7947" y="19240"/>
                  </a:lnTo>
                  <a:lnTo>
                    <a:pt x="7965" y="19220"/>
                  </a:lnTo>
                  <a:lnTo>
                    <a:pt x="7999" y="19160"/>
                  </a:lnTo>
                  <a:lnTo>
                    <a:pt x="8022" y="19137"/>
                  </a:lnTo>
                  <a:lnTo>
                    <a:pt x="7999" y="19123"/>
                  </a:lnTo>
                  <a:lnTo>
                    <a:pt x="7976" y="19123"/>
                  </a:lnTo>
                  <a:lnTo>
                    <a:pt x="7919" y="19153"/>
                  </a:lnTo>
                  <a:lnTo>
                    <a:pt x="7901" y="19146"/>
                  </a:lnTo>
                  <a:lnTo>
                    <a:pt x="7880" y="19153"/>
                  </a:lnTo>
                  <a:lnTo>
                    <a:pt x="7862" y="19167"/>
                  </a:lnTo>
                  <a:lnTo>
                    <a:pt x="7839" y="19174"/>
                  </a:lnTo>
                  <a:lnTo>
                    <a:pt x="7800" y="19160"/>
                  </a:lnTo>
                  <a:lnTo>
                    <a:pt x="7754" y="19153"/>
                  </a:lnTo>
                  <a:lnTo>
                    <a:pt x="7738" y="19153"/>
                  </a:lnTo>
                  <a:lnTo>
                    <a:pt x="7720" y="19153"/>
                  </a:lnTo>
                  <a:lnTo>
                    <a:pt x="7681" y="19183"/>
                  </a:lnTo>
                  <a:lnTo>
                    <a:pt x="7635" y="19197"/>
                  </a:lnTo>
                  <a:lnTo>
                    <a:pt x="7606" y="19197"/>
                  </a:lnTo>
                  <a:lnTo>
                    <a:pt x="7560" y="19197"/>
                  </a:lnTo>
                  <a:lnTo>
                    <a:pt x="7487" y="19174"/>
                  </a:lnTo>
                  <a:lnTo>
                    <a:pt x="7446" y="19174"/>
                  </a:lnTo>
                  <a:lnTo>
                    <a:pt x="7397" y="19190"/>
                  </a:lnTo>
                  <a:lnTo>
                    <a:pt x="7379" y="19190"/>
                  </a:lnTo>
                  <a:lnTo>
                    <a:pt x="7361" y="19174"/>
                  </a:lnTo>
                  <a:lnTo>
                    <a:pt x="7311" y="19116"/>
                  </a:lnTo>
                  <a:lnTo>
                    <a:pt x="7294" y="19109"/>
                  </a:lnTo>
                  <a:lnTo>
                    <a:pt x="7276" y="19093"/>
                  </a:lnTo>
                  <a:lnTo>
                    <a:pt x="7270" y="19063"/>
                  </a:lnTo>
                  <a:lnTo>
                    <a:pt x="7254" y="19057"/>
                  </a:lnTo>
                  <a:lnTo>
                    <a:pt x="7214" y="19050"/>
                  </a:lnTo>
                  <a:lnTo>
                    <a:pt x="7175" y="19073"/>
                  </a:lnTo>
                  <a:lnTo>
                    <a:pt x="7169" y="19100"/>
                  </a:lnTo>
                  <a:lnTo>
                    <a:pt x="7128" y="19116"/>
                  </a:lnTo>
                  <a:lnTo>
                    <a:pt x="7112" y="19116"/>
                  </a:lnTo>
                  <a:lnTo>
                    <a:pt x="7100" y="19100"/>
                  </a:lnTo>
                  <a:lnTo>
                    <a:pt x="7072" y="19027"/>
                  </a:lnTo>
                  <a:close/>
                  <a:moveTo>
                    <a:pt x="9704" y="19080"/>
                  </a:moveTo>
                  <a:lnTo>
                    <a:pt x="9681" y="19086"/>
                  </a:lnTo>
                  <a:lnTo>
                    <a:pt x="9663" y="19116"/>
                  </a:lnTo>
                  <a:lnTo>
                    <a:pt x="9647" y="19167"/>
                  </a:lnTo>
                  <a:lnTo>
                    <a:pt x="9635" y="19204"/>
                  </a:lnTo>
                  <a:lnTo>
                    <a:pt x="9647" y="19197"/>
                  </a:lnTo>
                  <a:lnTo>
                    <a:pt x="9658" y="19197"/>
                  </a:lnTo>
                  <a:lnTo>
                    <a:pt x="9670" y="19197"/>
                  </a:lnTo>
                  <a:lnTo>
                    <a:pt x="9681" y="19197"/>
                  </a:lnTo>
                  <a:lnTo>
                    <a:pt x="9692" y="19183"/>
                  </a:lnTo>
                  <a:lnTo>
                    <a:pt x="9709" y="19100"/>
                  </a:lnTo>
                  <a:lnTo>
                    <a:pt x="9704" y="19080"/>
                  </a:lnTo>
                  <a:close/>
                  <a:moveTo>
                    <a:pt x="10544" y="19080"/>
                  </a:moveTo>
                  <a:lnTo>
                    <a:pt x="10505" y="19093"/>
                  </a:lnTo>
                  <a:lnTo>
                    <a:pt x="10448" y="19130"/>
                  </a:lnTo>
                  <a:lnTo>
                    <a:pt x="10409" y="19153"/>
                  </a:lnTo>
                  <a:lnTo>
                    <a:pt x="10409" y="19160"/>
                  </a:lnTo>
                  <a:lnTo>
                    <a:pt x="10425" y="19167"/>
                  </a:lnTo>
                  <a:lnTo>
                    <a:pt x="10459" y="19153"/>
                  </a:lnTo>
                  <a:lnTo>
                    <a:pt x="10494" y="19174"/>
                  </a:lnTo>
                  <a:lnTo>
                    <a:pt x="10528" y="19197"/>
                  </a:lnTo>
                  <a:lnTo>
                    <a:pt x="10562" y="19233"/>
                  </a:lnTo>
                  <a:lnTo>
                    <a:pt x="10585" y="19277"/>
                  </a:lnTo>
                  <a:lnTo>
                    <a:pt x="10596" y="19307"/>
                  </a:lnTo>
                  <a:lnTo>
                    <a:pt x="10608" y="19321"/>
                  </a:lnTo>
                  <a:lnTo>
                    <a:pt x="10629" y="19337"/>
                  </a:lnTo>
                  <a:lnTo>
                    <a:pt x="10629" y="19394"/>
                  </a:lnTo>
                  <a:lnTo>
                    <a:pt x="10665" y="19417"/>
                  </a:lnTo>
                  <a:lnTo>
                    <a:pt x="10704" y="19424"/>
                  </a:lnTo>
                  <a:lnTo>
                    <a:pt x="10756" y="19440"/>
                  </a:lnTo>
                  <a:lnTo>
                    <a:pt x="10756" y="19447"/>
                  </a:lnTo>
                  <a:lnTo>
                    <a:pt x="10761" y="19461"/>
                  </a:lnTo>
                  <a:lnTo>
                    <a:pt x="10772" y="19477"/>
                  </a:lnTo>
                  <a:lnTo>
                    <a:pt x="10779" y="19514"/>
                  </a:lnTo>
                  <a:lnTo>
                    <a:pt x="10795" y="19534"/>
                  </a:lnTo>
                  <a:lnTo>
                    <a:pt x="10789" y="19564"/>
                  </a:lnTo>
                  <a:lnTo>
                    <a:pt x="10795" y="19578"/>
                  </a:lnTo>
                  <a:lnTo>
                    <a:pt x="10823" y="19615"/>
                  </a:lnTo>
                  <a:lnTo>
                    <a:pt x="10836" y="19638"/>
                  </a:lnTo>
                  <a:lnTo>
                    <a:pt x="10857" y="19638"/>
                  </a:lnTo>
                  <a:lnTo>
                    <a:pt x="10864" y="19645"/>
                  </a:lnTo>
                  <a:lnTo>
                    <a:pt x="10869" y="19661"/>
                  </a:lnTo>
                  <a:lnTo>
                    <a:pt x="10880" y="19668"/>
                  </a:lnTo>
                  <a:lnTo>
                    <a:pt x="10892" y="19661"/>
                  </a:lnTo>
                  <a:lnTo>
                    <a:pt x="10908" y="19645"/>
                  </a:lnTo>
                  <a:lnTo>
                    <a:pt x="10921" y="19594"/>
                  </a:lnTo>
                  <a:lnTo>
                    <a:pt x="10908" y="19578"/>
                  </a:lnTo>
                  <a:lnTo>
                    <a:pt x="10880" y="19578"/>
                  </a:lnTo>
                  <a:lnTo>
                    <a:pt x="10846" y="19564"/>
                  </a:lnTo>
                  <a:lnTo>
                    <a:pt x="10823" y="19528"/>
                  </a:lnTo>
                  <a:lnTo>
                    <a:pt x="10812" y="19468"/>
                  </a:lnTo>
                  <a:lnTo>
                    <a:pt x="10807" y="19403"/>
                  </a:lnTo>
                  <a:lnTo>
                    <a:pt x="10818" y="19387"/>
                  </a:lnTo>
                  <a:lnTo>
                    <a:pt x="10818" y="19367"/>
                  </a:lnTo>
                  <a:lnTo>
                    <a:pt x="10807" y="19337"/>
                  </a:lnTo>
                  <a:lnTo>
                    <a:pt x="10800" y="19307"/>
                  </a:lnTo>
                  <a:lnTo>
                    <a:pt x="10795" y="19293"/>
                  </a:lnTo>
                  <a:lnTo>
                    <a:pt x="10722" y="19277"/>
                  </a:lnTo>
                  <a:lnTo>
                    <a:pt x="10665" y="19233"/>
                  </a:lnTo>
                  <a:lnTo>
                    <a:pt x="10647" y="19227"/>
                  </a:lnTo>
                  <a:lnTo>
                    <a:pt x="10619" y="19204"/>
                  </a:lnTo>
                  <a:lnTo>
                    <a:pt x="10601" y="19183"/>
                  </a:lnTo>
                  <a:lnTo>
                    <a:pt x="10590" y="19123"/>
                  </a:lnTo>
                  <a:lnTo>
                    <a:pt x="10562" y="19080"/>
                  </a:lnTo>
                  <a:lnTo>
                    <a:pt x="10544" y="19080"/>
                  </a:lnTo>
                  <a:close/>
                  <a:moveTo>
                    <a:pt x="10937" y="19153"/>
                  </a:moveTo>
                  <a:lnTo>
                    <a:pt x="10931" y="19160"/>
                  </a:lnTo>
                  <a:lnTo>
                    <a:pt x="10926" y="19197"/>
                  </a:lnTo>
                  <a:lnTo>
                    <a:pt x="10955" y="19233"/>
                  </a:lnTo>
                  <a:lnTo>
                    <a:pt x="10942" y="19247"/>
                  </a:lnTo>
                  <a:lnTo>
                    <a:pt x="10955" y="19256"/>
                  </a:lnTo>
                  <a:lnTo>
                    <a:pt x="10988" y="19247"/>
                  </a:lnTo>
                  <a:lnTo>
                    <a:pt x="10965" y="19204"/>
                  </a:lnTo>
                  <a:lnTo>
                    <a:pt x="10960" y="19174"/>
                  </a:lnTo>
                  <a:lnTo>
                    <a:pt x="10937" y="19153"/>
                  </a:lnTo>
                  <a:close/>
                  <a:moveTo>
                    <a:pt x="9629" y="19263"/>
                  </a:moveTo>
                  <a:lnTo>
                    <a:pt x="9624" y="19270"/>
                  </a:lnTo>
                  <a:lnTo>
                    <a:pt x="9619" y="19300"/>
                  </a:lnTo>
                  <a:lnTo>
                    <a:pt x="9606" y="19330"/>
                  </a:lnTo>
                  <a:lnTo>
                    <a:pt x="9596" y="19337"/>
                  </a:lnTo>
                  <a:lnTo>
                    <a:pt x="9578" y="19314"/>
                  </a:lnTo>
                  <a:lnTo>
                    <a:pt x="9573" y="19321"/>
                  </a:lnTo>
                  <a:lnTo>
                    <a:pt x="9544" y="19380"/>
                  </a:lnTo>
                  <a:lnTo>
                    <a:pt x="9539" y="19403"/>
                  </a:lnTo>
                  <a:lnTo>
                    <a:pt x="9557" y="19403"/>
                  </a:lnTo>
                  <a:lnTo>
                    <a:pt x="9578" y="19380"/>
                  </a:lnTo>
                  <a:lnTo>
                    <a:pt x="9585" y="19387"/>
                  </a:lnTo>
                  <a:lnTo>
                    <a:pt x="9590" y="19410"/>
                  </a:lnTo>
                  <a:lnTo>
                    <a:pt x="9585" y="19417"/>
                  </a:lnTo>
                  <a:lnTo>
                    <a:pt x="9590" y="19447"/>
                  </a:lnTo>
                  <a:lnTo>
                    <a:pt x="9606" y="19454"/>
                  </a:lnTo>
                  <a:lnTo>
                    <a:pt x="9619" y="19447"/>
                  </a:lnTo>
                  <a:lnTo>
                    <a:pt x="9663" y="19477"/>
                  </a:lnTo>
                  <a:lnTo>
                    <a:pt x="9676" y="19468"/>
                  </a:lnTo>
                  <a:lnTo>
                    <a:pt x="9681" y="19440"/>
                  </a:lnTo>
                  <a:lnTo>
                    <a:pt x="9658" y="19380"/>
                  </a:lnTo>
                  <a:lnTo>
                    <a:pt x="9635" y="19367"/>
                  </a:lnTo>
                  <a:lnTo>
                    <a:pt x="9642" y="19307"/>
                  </a:lnTo>
                  <a:lnTo>
                    <a:pt x="9629" y="19263"/>
                  </a:lnTo>
                  <a:close/>
                  <a:moveTo>
                    <a:pt x="9653" y="19263"/>
                  </a:moveTo>
                  <a:lnTo>
                    <a:pt x="9653" y="19293"/>
                  </a:lnTo>
                  <a:lnTo>
                    <a:pt x="9670" y="19344"/>
                  </a:lnTo>
                  <a:lnTo>
                    <a:pt x="9686" y="19344"/>
                  </a:lnTo>
                  <a:lnTo>
                    <a:pt x="9681" y="19321"/>
                  </a:lnTo>
                  <a:lnTo>
                    <a:pt x="9676" y="19307"/>
                  </a:lnTo>
                  <a:lnTo>
                    <a:pt x="9676" y="19293"/>
                  </a:lnTo>
                  <a:lnTo>
                    <a:pt x="9676" y="19277"/>
                  </a:lnTo>
                  <a:lnTo>
                    <a:pt x="9670" y="19263"/>
                  </a:lnTo>
                  <a:lnTo>
                    <a:pt x="9658" y="19263"/>
                  </a:lnTo>
                  <a:lnTo>
                    <a:pt x="9653" y="19263"/>
                  </a:lnTo>
                  <a:close/>
                  <a:moveTo>
                    <a:pt x="11409" y="19394"/>
                  </a:moveTo>
                  <a:lnTo>
                    <a:pt x="11358" y="19403"/>
                  </a:lnTo>
                  <a:lnTo>
                    <a:pt x="11352" y="19440"/>
                  </a:lnTo>
                  <a:lnTo>
                    <a:pt x="11381" y="19484"/>
                  </a:lnTo>
                  <a:lnTo>
                    <a:pt x="11392" y="19521"/>
                  </a:lnTo>
                  <a:lnTo>
                    <a:pt x="11376" y="19541"/>
                  </a:lnTo>
                  <a:lnTo>
                    <a:pt x="11347" y="19557"/>
                  </a:lnTo>
                  <a:lnTo>
                    <a:pt x="11352" y="19571"/>
                  </a:lnTo>
                  <a:lnTo>
                    <a:pt x="11381" y="19615"/>
                  </a:lnTo>
                  <a:lnTo>
                    <a:pt x="11415" y="19594"/>
                  </a:lnTo>
                  <a:lnTo>
                    <a:pt x="11420" y="19587"/>
                  </a:lnTo>
                  <a:lnTo>
                    <a:pt x="11425" y="19557"/>
                  </a:lnTo>
                  <a:lnTo>
                    <a:pt x="11443" y="19551"/>
                  </a:lnTo>
                  <a:lnTo>
                    <a:pt x="11448" y="19468"/>
                  </a:lnTo>
                  <a:lnTo>
                    <a:pt x="11448" y="19454"/>
                  </a:lnTo>
                  <a:lnTo>
                    <a:pt x="11454" y="19431"/>
                  </a:lnTo>
                  <a:lnTo>
                    <a:pt x="11438" y="19424"/>
                  </a:lnTo>
                  <a:lnTo>
                    <a:pt x="11409" y="19394"/>
                  </a:lnTo>
                  <a:close/>
                  <a:moveTo>
                    <a:pt x="9629" y="19541"/>
                  </a:moveTo>
                  <a:lnTo>
                    <a:pt x="9601" y="19578"/>
                  </a:lnTo>
                  <a:lnTo>
                    <a:pt x="9606" y="19594"/>
                  </a:lnTo>
                  <a:lnTo>
                    <a:pt x="9624" y="19638"/>
                  </a:lnTo>
                  <a:lnTo>
                    <a:pt x="9653" y="19681"/>
                  </a:lnTo>
                  <a:lnTo>
                    <a:pt x="9686" y="19652"/>
                  </a:lnTo>
                  <a:lnTo>
                    <a:pt x="9715" y="19668"/>
                  </a:lnTo>
                  <a:lnTo>
                    <a:pt x="9686" y="19615"/>
                  </a:lnTo>
                  <a:lnTo>
                    <a:pt x="9676" y="19594"/>
                  </a:lnTo>
                  <a:lnTo>
                    <a:pt x="9647" y="19587"/>
                  </a:lnTo>
                  <a:lnTo>
                    <a:pt x="9629" y="19541"/>
                  </a:lnTo>
                  <a:close/>
                  <a:moveTo>
                    <a:pt x="10539" y="19624"/>
                  </a:moveTo>
                  <a:lnTo>
                    <a:pt x="10528" y="19645"/>
                  </a:lnTo>
                  <a:lnTo>
                    <a:pt x="10523" y="19645"/>
                  </a:lnTo>
                  <a:lnTo>
                    <a:pt x="10528" y="19661"/>
                  </a:lnTo>
                  <a:lnTo>
                    <a:pt x="10539" y="19668"/>
                  </a:lnTo>
                  <a:lnTo>
                    <a:pt x="10551" y="19668"/>
                  </a:lnTo>
                  <a:lnTo>
                    <a:pt x="10567" y="19652"/>
                  </a:lnTo>
                  <a:lnTo>
                    <a:pt x="10562" y="19631"/>
                  </a:lnTo>
                  <a:lnTo>
                    <a:pt x="10557" y="19624"/>
                  </a:lnTo>
                  <a:lnTo>
                    <a:pt x="10551" y="19624"/>
                  </a:lnTo>
                  <a:lnTo>
                    <a:pt x="10539" y="19624"/>
                  </a:lnTo>
                  <a:close/>
                  <a:moveTo>
                    <a:pt x="10965" y="19668"/>
                  </a:moveTo>
                  <a:lnTo>
                    <a:pt x="10942" y="19675"/>
                  </a:lnTo>
                  <a:lnTo>
                    <a:pt x="10942" y="19711"/>
                  </a:lnTo>
                  <a:lnTo>
                    <a:pt x="10960" y="19725"/>
                  </a:lnTo>
                  <a:lnTo>
                    <a:pt x="10965" y="19748"/>
                  </a:lnTo>
                  <a:lnTo>
                    <a:pt x="10994" y="19778"/>
                  </a:lnTo>
                  <a:lnTo>
                    <a:pt x="11011" y="19822"/>
                  </a:lnTo>
                  <a:lnTo>
                    <a:pt x="11027" y="19792"/>
                  </a:lnTo>
                  <a:lnTo>
                    <a:pt x="11027" y="19771"/>
                  </a:lnTo>
                  <a:lnTo>
                    <a:pt x="11017" y="19741"/>
                  </a:lnTo>
                  <a:lnTo>
                    <a:pt x="11022" y="19711"/>
                  </a:lnTo>
                  <a:lnTo>
                    <a:pt x="10994" y="19704"/>
                  </a:lnTo>
                  <a:lnTo>
                    <a:pt x="10978" y="19668"/>
                  </a:lnTo>
                  <a:lnTo>
                    <a:pt x="10965" y="19668"/>
                  </a:lnTo>
                  <a:close/>
                  <a:moveTo>
                    <a:pt x="10800" y="19808"/>
                  </a:moveTo>
                  <a:lnTo>
                    <a:pt x="10784" y="19845"/>
                  </a:lnTo>
                  <a:lnTo>
                    <a:pt x="10784" y="19881"/>
                  </a:lnTo>
                  <a:lnTo>
                    <a:pt x="10807" y="19858"/>
                  </a:lnTo>
                  <a:lnTo>
                    <a:pt x="10828" y="19822"/>
                  </a:lnTo>
                  <a:lnTo>
                    <a:pt x="10823" y="19808"/>
                  </a:lnTo>
                  <a:lnTo>
                    <a:pt x="10800" y="19808"/>
                  </a:lnTo>
                  <a:close/>
                  <a:moveTo>
                    <a:pt x="11603" y="19815"/>
                  </a:moveTo>
                  <a:lnTo>
                    <a:pt x="11567" y="19829"/>
                  </a:lnTo>
                  <a:lnTo>
                    <a:pt x="11546" y="19858"/>
                  </a:lnTo>
                  <a:lnTo>
                    <a:pt x="11557" y="19865"/>
                  </a:lnTo>
                  <a:lnTo>
                    <a:pt x="11590" y="19872"/>
                  </a:lnTo>
                  <a:lnTo>
                    <a:pt x="11614" y="19895"/>
                  </a:lnTo>
                  <a:lnTo>
                    <a:pt x="11631" y="19902"/>
                  </a:lnTo>
                  <a:lnTo>
                    <a:pt x="11676" y="19881"/>
                  </a:lnTo>
                  <a:lnTo>
                    <a:pt x="11699" y="19881"/>
                  </a:lnTo>
                  <a:lnTo>
                    <a:pt x="11699" y="19845"/>
                  </a:lnTo>
                  <a:lnTo>
                    <a:pt x="11681" y="19835"/>
                  </a:lnTo>
                  <a:lnTo>
                    <a:pt x="11670" y="19835"/>
                  </a:lnTo>
                  <a:lnTo>
                    <a:pt x="11631" y="19822"/>
                  </a:lnTo>
                  <a:lnTo>
                    <a:pt x="11603" y="19815"/>
                  </a:lnTo>
                  <a:close/>
                  <a:moveTo>
                    <a:pt x="11022" y="19829"/>
                  </a:moveTo>
                  <a:lnTo>
                    <a:pt x="11027" y="19845"/>
                  </a:lnTo>
                  <a:lnTo>
                    <a:pt x="11040" y="19865"/>
                  </a:lnTo>
                  <a:lnTo>
                    <a:pt x="11068" y="19902"/>
                  </a:lnTo>
                  <a:lnTo>
                    <a:pt x="11091" y="19909"/>
                  </a:lnTo>
                  <a:lnTo>
                    <a:pt x="11102" y="19881"/>
                  </a:lnTo>
                  <a:lnTo>
                    <a:pt x="11097" y="19858"/>
                  </a:lnTo>
                  <a:lnTo>
                    <a:pt x="11050" y="19852"/>
                  </a:lnTo>
                  <a:lnTo>
                    <a:pt x="11040" y="19829"/>
                  </a:lnTo>
                  <a:lnTo>
                    <a:pt x="11022" y="19829"/>
                  </a:lnTo>
                  <a:close/>
                  <a:moveTo>
                    <a:pt x="11461" y="19872"/>
                  </a:moveTo>
                  <a:lnTo>
                    <a:pt x="11420" y="19888"/>
                  </a:lnTo>
                  <a:lnTo>
                    <a:pt x="11381" y="19888"/>
                  </a:lnTo>
                  <a:lnTo>
                    <a:pt x="11347" y="19918"/>
                  </a:lnTo>
                  <a:lnTo>
                    <a:pt x="11340" y="19939"/>
                  </a:lnTo>
                  <a:lnTo>
                    <a:pt x="11352" y="19939"/>
                  </a:lnTo>
                  <a:lnTo>
                    <a:pt x="11415" y="19925"/>
                  </a:lnTo>
                  <a:lnTo>
                    <a:pt x="11448" y="19902"/>
                  </a:lnTo>
                  <a:lnTo>
                    <a:pt x="11466" y="19872"/>
                  </a:lnTo>
                  <a:lnTo>
                    <a:pt x="11461" y="19872"/>
                  </a:lnTo>
                  <a:close/>
                  <a:moveTo>
                    <a:pt x="10983" y="19909"/>
                  </a:moveTo>
                  <a:lnTo>
                    <a:pt x="10978" y="19946"/>
                  </a:lnTo>
                  <a:lnTo>
                    <a:pt x="10978" y="19962"/>
                  </a:lnTo>
                  <a:lnTo>
                    <a:pt x="10978" y="19976"/>
                  </a:lnTo>
                  <a:lnTo>
                    <a:pt x="10988" y="19976"/>
                  </a:lnTo>
                  <a:lnTo>
                    <a:pt x="10994" y="19925"/>
                  </a:lnTo>
                  <a:lnTo>
                    <a:pt x="10983" y="19909"/>
                  </a:lnTo>
                  <a:close/>
                  <a:moveTo>
                    <a:pt x="10823" y="19918"/>
                  </a:moveTo>
                  <a:lnTo>
                    <a:pt x="10812" y="19925"/>
                  </a:lnTo>
                  <a:lnTo>
                    <a:pt x="10800" y="19939"/>
                  </a:lnTo>
                  <a:lnTo>
                    <a:pt x="10807" y="19962"/>
                  </a:lnTo>
                  <a:lnTo>
                    <a:pt x="10800" y="19999"/>
                  </a:lnTo>
                  <a:lnTo>
                    <a:pt x="10818" y="19982"/>
                  </a:lnTo>
                  <a:lnTo>
                    <a:pt x="10841" y="19955"/>
                  </a:lnTo>
                  <a:lnTo>
                    <a:pt x="10828" y="19925"/>
                  </a:lnTo>
                  <a:lnTo>
                    <a:pt x="10823" y="19918"/>
                  </a:lnTo>
                  <a:close/>
                  <a:moveTo>
                    <a:pt x="11169" y="20093"/>
                  </a:moveTo>
                  <a:lnTo>
                    <a:pt x="11107" y="20152"/>
                  </a:lnTo>
                  <a:lnTo>
                    <a:pt x="11113" y="20196"/>
                  </a:lnTo>
                  <a:lnTo>
                    <a:pt x="11130" y="20226"/>
                  </a:lnTo>
                  <a:lnTo>
                    <a:pt x="11164" y="20212"/>
                  </a:lnTo>
                  <a:lnTo>
                    <a:pt x="11182" y="20175"/>
                  </a:lnTo>
                  <a:lnTo>
                    <a:pt x="11187" y="20116"/>
                  </a:lnTo>
                  <a:lnTo>
                    <a:pt x="11182" y="20102"/>
                  </a:lnTo>
                  <a:lnTo>
                    <a:pt x="11169" y="20093"/>
                  </a:lnTo>
                  <a:close/>
                  <a:moveTo>
                    <a:pt x="11068" y="20109"/>
                  </a:moveTo>
                  <a:lnTo>
                    <a:pt x="11040" y="20123"/>
                  </a:lnTo>
                  <a:lnTo>
                    <a:pt x="11022" y="20159"/>
                  </a:lnTo>
                  <a:lnTo>
                    <a:pt x="11027" y="20182"/>
                  </a:lnTo>
                  <a:lnTo>
                    <a:pt x="11050" y="20182"/>
                  </a:lnTo>
                  <a:lnTo>
                    <a:pt x="11079" y="20146"/>
                  </a:lnTo>
                  <a:lnTo>
                    <a:pt x="11079" y="20139"/>
                  </a:lnTo>
                  <a:lnTo>
                    <a:pt x="11084" y="20116"/>
                  </a:lnTo>
                  <a:lnTo>
                    <a:pt x="11068" y="20109"/>
                  </a:lnTo>
                  <a:close/>
                  <a:moveTo>
                    <a:pt x="10880" y="20152"/>
                  </a:moveTo>
                  <a:lnTo>
                    <a:pt x="10875" y="20166"/>
                  </a:lnTo>
                  <a:lnTo>
                    <a:pt x="10875" y="20182"/>
                  </a:lnTo>
                  <a:lnTo>
                    <a:pt x="10880" y="20203"/>
                  </a:lnTo>
                  <a:lnTo>
                    <a:pt x="10885" y="20203"/>
                  </a:lnTo>
                  <a:lnTo>
                    <a:pt x="10903" y="20189"/>
                  </a:lnTo>
                  <a:lnTo>
                    <a:pt x="10892" y="20152"/>
                  </a:lnTo>
                  <a:lnTo>
                    <a:pt x="10880" y="20152"/>
                  </a:lnTo>
                  <a:close/>
                  <a:moveTo>
                    <a:pt x="11614" y="20189"/>
                  </a:moveTo>
                  <a:lnTo>
                    <a:pt x="11624" y="20219"/>
                  </a:lnTo>
                  <a:lnTo>
                    <a:pt x="11614" y="20263"/>
                  </a:lnTo>
                  <a:lnTo>
                    <a:pt x="11647" y="20256"/>
                  </a:lnTo>
                  <a:lnTo>
                    <a:pt x="11653" y="20249"/>
                  </a:lnTo>
                  <a:lnTo>
                    <a:pt x="11660" y="20233"/>
                  </a:lnTo>
                  <a:lnTo>
                    <a:pt x="11653" y="20233"/>
                  </a:lnTo>
                  <a:lnTo>
                    <a:pt x="11637" y="20212"/>
                  </a:lnTo>
                  <a:lnTo>
                    <a:pt x="11614" y="20189"/>
                  </a:lnTo>
                  <a:close/>
                  <a:moveTo>
                    <a:pt x="11312" y="20240"/>
                  </a:moveTo>
                  <a:lnTo>
                    <a:pt x="11290" y="20263"/>
                  </a:lnTo>
                  <a:lnTo>
                    <a:pt x="11255" y="20277"/>
                  </a:lnTo>
                  <a:lnTo>
                    <a:pt x="11249" y="20293"/>
                  </a:lnTo>
                  <a:lnTo>
                    <a:pt x="11239" y="20300"/>
                  </a:lnTo>
                  <a:lnTo>
                    <a:pt x="11216" y="20306"/>
                  </a:lnTo>
                  <a:lnTo>
                    <a:pt x="11226" y="20306"/>
                  </a:lnTo>
                  <a:lnTo>
                    <a:pt x="11255" y="20306"/>
                  </a:lnTo>
                  <a:lnTo>
                    <a:pt x="11301" y="20270"/>
                  </a:lnTo>
                  <a:lnTo>
                    <a:pt x="11329" y="20256"/>
                  </a:lnTo>
                  <a:lnTo>
                    <a:pt x="11312" y="20240"/>
                  </a:lnTo>
                  <a:close/>
                  <a:moveTo>
                    <a:pt x="10818" y="20277"/>
                  </a:moveTo>
                  <a:lnTo>
                    <a:pt x="10789" y="20286"/>
                  </a:lnTo>
                  <a:lnTo>
                    <a:pt x="10784" y="20293"/>
                  </a:lnTo>
                  <a:lnTo>
                    <a:pt x="10779" y="20300"/>
                  </a:lnTo>
                  <a:lnTo>
                    <a:pt x="10756" y="20286"/>
                  </a:lnTo>
                  <a:lnTo>
                    <a:pt x="10750" y="20293"/>
                  </a:lnTo>
                  <a:lnTo>
                    <a:pt x="10738" y="20329"/>
                  </a:lnTo>
                  <a:lnTo>
                    <a:pt x="10812" y="20323"/>
                  </a:lnTo>
                  <a:lnTo>
                    <a:pt x="10812" y="20306"/>
                  </a:lnTo>
                  <a:lnTo>
                    <a:pt x="10818" y="20277"/>
                  </a:lnTo>
                  <a:close/>
                  <a:moveTo>
                    <a:pt x="11068" y="20293"/>
                  </a:moveTo>
                  <a:lnTo>
                    <a:pt x="11056" y="20306"/>
                  </a:lnTo>
                  <a:lnTo>
                    <a:pt x="11063" y="20323"/>
                  </a:lnTo>
                  <a:lnTo>
                    <a:pt x="11084" y="20359"/>
                  </a:lnTo>
                  <a:lnTo>
                    <a:pt x="11091" y="20350"/>
                  </a:lnTo>
                  <a:lnTo>
                    <a:pt x="11102" y="20329"/>
                  </a:lnTo>
                  <a:lnTo>
                    <a:pt x="11068" y="20293"/>
                  </a:lnTo>
                  <a:close/>
                  <a:moveTo>
                    <a:pt x="11709" y="20293"/>
                  </a:moveTo>
                  <a:lnTo>
                    <a:pt x="11660" y="20323"/>
                  </a:lnTo>
                  <a:lnTo>
                    <a:pt x="11619" y="20350"/>
                  </a:lnTo>
                  <a:lnTo>
                    <a:pt x="11603" y="20373"/>
                  </a:lnTo>
                  <a:lnTo>
                    <a:pt x="11614" y="20373"/>
                  </a:lnTo>
                  <a:lnTo>
                    <a:pt x="11642" y="20350"/>
                  </a:lnTo>
                  <a:lnTo>
                    <a:pt x="11681" y="20350"/>
                  </a:lnTo>
                  <a:lnTo>
                    <a:pt x="11699" y="20336"/>
                  </a:lnTo>
                  <a:lnTo>
                    <a:pt x="11756" y="20313"/>
                  </a:lnTo>
                  <a:lnTo>
                    <a:pt x="11727" y="20293"/>
                  </a:lnTo>
                  <a:lnTo>
                    <a:pt x="11709" y="20293"/>
                  </a:lnTo>
                  <a:close/>
                  <a:moveTo>
                    <a:pt x="11415" y="20403"/>
                  </a:moveTo>
                  <a:lnTo>
                    <a:pt x="11420" y="20417"/>
                  </a:lnTo>
                  <a:lnTo>
                    <a:pt x="11404" y="20433"/>
                  </a:lnTo>
                  <a:lnTo>
                    <a:pt x="11381" y="20417"/>
                  </a:lnTo>
                  <a:lnTo>
                    <a:pt x="11381" y="20447"/>
                  </a:lnTo>
                  <a:lnTo>
                    <a:pt x="11397" y="20460"/>
                  </a:lnTo>
                  <a:lnTo>
                    <a:pt x="11415" y="20440"/>
                  </a:lnTo>
                  <a:lnTo>
                    <a:pt x="11443" y="20433"/>
                  </a:lnTo>
                  <a:lnTo>
                    <a:pt x="11432" y="20410"/>
                  </a:lnTo>
                  <a:lnTo>
                    <a:pt x="11415" y="20403"/>
                  </a:lnTo>
                  <a:close/>
                  <a:moveTo>
                    <a:pt x="10267" y="20417"/>
                  </a:moveTo>
                  <a:lnTo>
                    <a:pt x="10260" y="20424"/>
                  </a:lnTo>
                  <a:lnTo>
                    <a:pt x="10249" y="20447"/>
                  </a:lnTo>
                  <a:lnTo>
                    <a:pt x="10244" y="20497"/>
                  </a:lnTo>
                  <a:lnTo>
                    <a:pt x="10249" y="20527"/>
                  </a:lnTo>
                  <a:lnTo>
                    <a:pt x="10283" y="20543"/>
                  </a:lnTo>
                  <a:lnTo>
                    <a:pt x="10288" y="20520"/>
                  </a:lnTo>
                  <a:lnTo>
                    <a:pt x="10306" y="20490"/>
                  </a:lnTo>
                  <a:lnTo>
                    <a:pt x="10278" y="20447"/>
                  </a:lnTo>
                  <a:lnTo>
                    <a:pt x="10267" y="20417"/>
                  </a:lnTo>
                  <a:close/>
                  <a:moveTo>
                    <a:pt x="11916" y="20440"/>
                  </a:moveTo>
                  <a:lnTo>
                    <a:pt x="11903" y="20447"/>
                  </a:lnTo>
                  <a:lnTo>
                    <a:pt x="11887" y="20453"/>
                  </a:lnTo>
                  <a:lnTo>
                    <a:pt x="11887" y="20470"/>
                  </a:lnTo>
                  <a:lnTo>
                    <a:pt x="11898" y="20490"/>
                  </a:lnTo>
                  <a:lnTo>
                    <a:pt x="11908" y="20483"/>
                  </a:lnTo>
                  <a:lnTo>
                    <a:pt x="11916" y="20470"/>
                  </a:lnTo>
                  <a:lnTo>
                    <a:pt x="11916" y="20453"/>
                  </a:lnTo>
                  <a:lnTo>
                    <a:pt x="11916" y="20440"/>
                  </a:lnTo>
                  <a:close/>
                  <a:moveTo>
                    <a:pt x="11091" y="20453"/>
                  </a:moveTo>
                  <a:lnTo>
                    <a:pt x="11084" y="20460"/>
                  </a:lnTo>
                  <a:lnTo>
                    <a:pt x="11091" y="20470"/>
                  </a:lnTo>
                  <a:lnTo>
                    <a:pt x="11084" y="20490"/>
                  </a:lnTo>
                  <a:lnTo>
                    <a:pt x="11079" y="20506"/>
                  </a:lnTo>
                  <a:lnTo>
                    <a:pt x="11068" y="20513"/>
                  </a:lnTo>
                  <a:lnTo>
                    <a:pt x="11091" y="20520"/>
                  </a:lnTo>
                  <a:lnTo>
                    <a:pt x="11107" y="20497"/>
                  </a:lnTo>
                  <a:lnTo>
                    <a:pt x="11107" y="20476"/>
                  </a:lnTo>
                  <a:lnTo>
                    <a:pt x="11091" y="20453"/>
                  </a:lnTo>
                  <a:close/>
                  <a:moveTo>
                    <a:pt x="12006" y="20557"/>
                  </a:moveTo>
                  <a:lnTo>
                    <a:pt x="11916" y="20594"/>
                  </a:lnTo>
                  <a:lnTo>
                    <a:pt x="11880" y="20624"/>
                  </a:lnTo>
                  <a:lnTo>
                    <a:pt x="11864" y="20653"/>
                  </a:lnTo>
                  <a:lnTo>
                    <a:pt x="11841" y="20674"/>
                  </a:lnTo>
                  <a:lnTo>
                    <a:pt x="11841" y="20690"/>
                  </a:lnTo>
                  <a:lnTo>
                    <a:pt x="11852" y="20727"/>
                  </a:lnTo>
                  <a:lnTo>
                    <a:pt x="11830" y="20784"/>
                  </a:lnTo>
                  <a:lnTo>
                    <a:pt x="11836" y="20807"/>
                  </a:lnTo>
                  <a:lnTo>
                    <a:pt x="11846" y="20807"/>
                  </a:lnTo>
                  <a:lnTo>
                    <a:pt x="11869" y="20800"/>
                  </a:lnTo>
                  <a:lnTo>
                    <a:pt x="11921" y="20748"/>
                  </a:lnTo>
                  <a:lnTo>
                    <a:pt x="11960" y="20741"/>
                  </a:lnTo>
                  <a:lnTo>
                    <a:pt x="11955" y="20704"/>
                  </a:lnTo>
                  <a:lnTo>
                    <a:pt x="11983" y="20667"/>
                  </a:lnTo>
                  <a:lnTo>
                    <a:pt x="12022" y="20587"/>
                  </a:lnTo>
                  <a:lnTo>
                    <a:pt x="12022" y="20557"/>
                  </a:lnTo>
                  <a:lnTo>
                    <a:pt x="12006" y="20557"/>
                  </a:lnTo>
                  <a:close/>
                  <a:moveTo>
                    <a:pt x="10482" y="20814"/>
                  </a:moveTo>
                  <a:lnTo>
                    <a:pt x="10471" y="20844"/>
                  </a:lnTo>
                  <a:lnTo>
                    <a:pt x="10471" y="20865"/>
                  </a:lnTo>
                  <a:lnTo>
                    <a:pt x="10454" y="20888"/>
                  </a:lnTo>
                  <a:lnTo>
                    <a:pt x="10438" y="20874"/>
                  </a:lnTo>
                  <a:lnTo>
                    <a:pt x="10438" y="20858"/>
                  </a:lnTo>
                  <a:lnTo>
                    <a:pt x="10420" y="20874"/>
                  </a:lnTo>
                  <a:lnTo>
                    <a:pt x="10409" y="20931"/>
                  </a:lnTo>
                  <a:lnTo>
                    <a:pt x="10402" y="20991"/>
                  </a:lnTo>
                  <a:lnTo>
                    <a:pt x="10409" y="21012"/>
                  </a:lnTo>
                  <a:lnTo>
                    <a:pt x="10425" y="21028"/>
                  </a:lnTo>
                  <a:lnTo>
                    <a:pt x="10448" y="21028"/>
                  </a:lnTo>
                  <a:lnTo>
                    <a:pt x="10510" y="21028"/>
                  </a:lnTo>
                  <a:lnTo>
                    <a:pt x="10544" y="21042"/>
                  </a:lnTo>
                  <a:lnTo>
                    <a:pt x="10699" y="21095"/>
                  </a:lnTo>
                  <a:lnTo>
                    <a:pt x="10738" y="21115"/>
                  </a:lnTo>
                  <a:lnTo>
                    <a:pt x="10779" y="21138"/>
                  </a:lnTo>
                  <a:lnTo>
                    <a:pt x="10784" y="21152"/>
                  </a:lnTo>
                  <a:lnTo>
                    <a:pt x="10784" y="21175"/>
                  </a:lnTo>
                  <a:lnTo>
                    <a:pt x="10779" y="21212"/>
                  </a:lnTo>
                  <a:lnTo>
                    <a:pt x="10800" y="21219"/>
                  </a:lnTo>
                  <a:lnTo>
                    <a:pt x="10937" y="21219"/>
                  </a:lnTo>
                  <a:lnTo>
                    <a:pt x="11074" y="21205"/>
                  </a:lnTo>
                  <a:lnTo>
                    <a:pt x="11148" y="21205"/>
                  </a:lnTo>
                  <a:lnTo>
                    <a:pt x="11221" y="21212"/>
                  </a:lnTo>
                  <a:lnTo>
                    <a:pt x="11262" y="21219"/>
                  </a:lnTo>
                  <a:lnTo>
                    <a:pt x="11290" y="21205"/>
                  </a:lnTo>
                  <a:lnTo>
                    <a:pt x="11296" y="21182"/>
                  </a:lnTo>
                  <a:lnTo>
                    <a:pt x="11306" y="21145"/>
                  </a:lnTo>
                  <a:lnTo>
                    <a:pt x="11319" y="21095"/>
                  </a:lnTo>
                  <a:lnTo>
                    <a:pt x="11329" y="21072"/>
                  </a:lnTo>
                  <a:lnTo>
                    <a:pt x="11319" y="21072"/>
                  </a:lnTo>
                  <a:lnTo>
                    <a:pt x="11272" y="21115"/>
                  </a:lnTo>
                  <a:lnTo>
                    <a:pt x="11226" y="21115"/>
                  </a:lnTo>
                  <a:lnTo>
                    <a:pt x="11182" y="21122"/>
                  </a:lnTo>
                  <a:lnTo>
                    <a:pt x="11159" y="21145"/>
                  </a:lnTo>
                  <a:lnTo>
                    <a:pt x="11141" y="21152"/>
                  </a:lnTo>
                  <a:lnTo>
                    <a:pt x="11130" y="21138"/>
                  </a:lnTo>
                  <a:lnTo>
                    <a:pt x="11125" y="21122"/>
                  </a:lnTo>
                  <a:lnTo>
                    <a:pt x="11141" y="21049"/>
                  </a:lnTo>
                  <a:lnTo>
                    <a:pt x="11136" y="21035"/>
                  </a:lnTo>
                  <a:lnTo>
                    <a:pt x="11079" y="21042"/>
                  </a:lnTo>
                  <a:lnTo>
                    <a:pt x="11045" y="21049"/>
                  </a:lnTo>
                  <a:lnTo>
                    <a:pt x="10988" y="21028"/>
                  </a:lnTo>
                  <a:lnTo>
                    <a:pt x="10926" y="21021"/>
                  </a:lnTo>
                  <a:lnTo>
                    <a:pt x="10892" y="20984"/>
                  </a:lnTo>
                  <a:lnTo>
                    <a:pt x="10800" y="20968"/>
                  </a:lnTo>
                  <a:lnTo>
                    <a:pt x="10766" y="20968"/>
                  </a:lnTo>
                  <a:lnTo>
                    <a:pt x="10733" y="20984"/>
                  </a:lnTo>
                  <a:lnTo>
                    <a:pt x="10704" y="20984"/>
                  </a:lnTo>
                  <a:lnTo>
                    <a:pt x="10670" y="20991"/>
                  </a:lnTo>
                  <a:lnTo>
                    <a:pt x="10658" y="20984"/>
                  </a:lnTo>
                  <a:lnTo>
                    <a:pt x="10647" y="20968"/>
                  </a:lnTo>
                  <a:lnTo>
                    <a:pt x="10642" y="20954"/>
                  </a:lnTo>
                  <a:lnTo>
                    <a:pt x="10647" y="20931"/>
                  </a:lnTo>
                  <a:lnTo>
                    <a:pt x="10619" y="20931"/>
                  </a:lnTo>
                  <a:lnTo>
                    <a:pt x="10601" y="20918"/>
                  </a:lnTo>
                  <a:lnTo>
                    <a:pt x="10596" y="20911"/>
                  </a:lnTo>
                  <a:lnTo>
                    <a:pt x="10601" y="20902"/>
                  </a:lnTo>
                  <a:lnTo>
                    <a:pt x="10629" y="20895"/>
                  </a:lnTo>
                  <a:lnTo>
                    <a:pt x="10624" y="20858"/>
                  </a:lnTo>
                  <a:lnTo>
                    <a:pt x="10601" y="20858"/>
                  </a:lnTo>
                  <a:lnTo>
                    <a:pt x="10573" y="20888"/>
                  </a:lnTo>
                  <a:lnTo>
                    <a:pt x="10567" y="20888"/>
                  </a:lnTo>
                  <a:lnTo>
                    <a:pt x="10539" y="20888"/>
                  </a:lnTo>
                  <a:lnTo>
                    <a:pt x="10516" y="20881"/>
                  </a:lnTo>
                  <a:lnTo>
                    <a:pt x="10494" y="20865"/>
                  </a:lnTo>
                  <a:lnTo>
                    <a:pt x="10494" y="20828"/>
                  </a:lnTo>
                  <a:lnTo>
                    <a:pt x="10482" y="20814"/>
                  </a:lnTo>
                  <a:close/>
                  <a:moveTo>
                    <a:pt x="11660" y="20837"/>
                  </a:moveTo>
                  <a:lnTo>
                    <a:pt x="11637" y="20851"/>
                  </a:lnTo>
                  <a:lnTo>
                    <a:pt x="11631" y="20888"/>
                  </a:lnTo>
                  <a:lnTo>
                    <a:pt x="11596" y="20947"/>
                  </a:lnTo>
                  <a:lnTo>
                    <a:pt x="11608" y="20991"/>
                  </a:lnTo>
                  <a:lnTo>
                    <a:pt x="11596" y="21021"/>
                  </a:lnTo>
                  <a:lnTo>
                    <a:pt x="11608" y="21042"/>
                  </a:lnTo>
                  <a:lnTo>
                    <a:pt x="11624" y="21021"/>
                  </a:lnTo>
                  <a:lnTo>
                    <a:pt x="11647" y="21012"/>
                  </a:lnTo>
                  <a:lnTo>
                    <a:pt x="11642" y="20968"/>
                  </a:lnTo>
                  <a:lnTo>
                    <a:pt x="11624" y="20931"/>
                  </a:lnTo>
                  <a:lnTo>
                    <a:pt x="11647" y="20895"/>
                  </a:lnTo>
                  <a:lnTo>
                    <a:pt x="11660" y="20837"/>
                  </a:lnTo>
                  <a:close/>
                  <a:moveTo>
                    <a:pt x="14109" y="21078"/>
                  </a:moveTo>
                  <a:lnTo>
                    <a:pt x="14063" y="21095"/>
                  </a:lnTo>
                  <a:lnTo>
                    <a:pt x="14012" y="21115"/>
                  </a:lnTo>
                  <a:lnTo>
                    <a:pt x="13983" y="21131"/>
                  </a:lnTo>
                  <a:lnTo>
                    <a:pt x="13939" y="21168"/>
                  </a:lnTo>
                  <a:lnTo>
                    <a:pt x="13784" y="21219"/>
                  </a:lnTo>
                  <a:lnTo>
                    <a:pt x="13734" y="21225"/>
                  </a:lnTo>
                  <a:lnTo>
                    <a:pt x="13683" y="21219"/>
                  </a:lnTo>
                  <a:lnTo>
                    <a:pt x="13621" y="21205"/>
                  </a:lnTo>
                  <a:lnTo>
                    <a:pt x="13557" y="21189"/>
                  </a:lnTo>
                  <a:lnTo>
                    <a:pt x="13552" y="21242"/>
                  </a:lnTo>
                  <a:lnTo>
                    <a:pt x="13536" y="21292"/>
                  </a:lnTo>
                  <a:lnTo>
                    <a:pt x="13495" y="21299"/>
                  </a:lnTo>
                  <a:lnTo>
                    <a:pt x="13479" y="21292"/>
                  </a:lnTo>
                  <a:lnTo>
                    <a:pt x="13456" y="21285"/>
                  </a:lnTo>
                  <a:lnTo>
                    <a:pt x="13422" y="21299"/>
                  </a:lnTo>
                  <a:lnTo>
                    <a:pt x="13393" y="21329"/>
                  </a:lnTo>
                  <a:lnTo>
                    <a:pt x="13365" y="21352"/>
                  </a:lnTo>
                  <a:lnTo>
                    <a:pt x="13337" y="21329"/>
                  </a:lnTo>
                  <a:lnTo>
                    <a:pt x="13337" y="21396"/>
                  </a:lnTo>
                  <a:lnTo>
                    <a:pt x="13365" y="21483"/>
                  </a:lnTo>
                  <a:lnTo>
                    <a:pt x="13370" y="21513"/>
                  </a:lnTo>
                  <a:lnTo>
                    <a:pt x="13393" y="21526"/>
                  </a:lnTo>
                  <a:lnTo>
                    <a:pt x="13450" y="21556"/>
                  </a:lnTo>
                  <a:lnTo>
                    <a:pt x="13472" y="21556"/>
                  </a:lnTo>
                  <a:lnTo>
                    <a:pt x="13512" y="21556"/>
                  </a:lnTo>
                  <a:lnTo>
                    <a:pt x="13528" y="21563"/>
                  </a:lnTo>
                  <a:lnTo>
                    <a:pt x="13536" y="21600"/>
                  </a:lnTo>
                  <a:lnTo>
                    <a:pt x="13557" y="21600"/>
                  </a:lnTo>
                  <a:lnTo>
                    <a:pt x="13564" y="21586"/>
                  </a:lnTo>
                  <a:lnTo>
                    <a:pt x="13564" y="21572"/>
                  </a:lnTo>
                  <a:lnTo>
                    <a:pt x="13580" y="21549"/>
                  </a:lnTo>
                  <a:lnTo>
                    <a:pt x="13598" y="21543"/>
                  </a:lnTo>
                  <a:lnTo>
                    <a:pt x="13621" y="21543"/>
                  </a:lnTo>
                  <a:lnTo>
                    <a:pt x="13660" y="21536"/>
                  </a:lnTo>
                  <a:lnTo>
                    <a:pt x="13699" y="21520"/>
                  </a:lnTo>
                  <a:lnTo>
                    <a:pt x="13734" y="21490"/>
                  </a:lnTo>
                  <a:lnTo>
                    <a:pt x="13802" y="21409"/>
                  </a:lnTo>
                  <a:lnTo>
                    <a:pt x="13825" y="21409"/>
                  </a:lnTo>
                  <a:lnTo>
                    <a:pt x="13841" y="21416"/>
                  </a:lnTo>
                  <a:lnTo>
                    <a:pt x="13882" y="21416"/>
                  </a:lnTo>
                  <a:lnTo>
                    <a:pt x="13921" y="21409"/>
                  </a:lnTo>
                  <a:lnTo>
                    <a:pt x="13916" y="21379"/>
                  </a:lnTo>
                  <a:lnTo>
                    <a:pt x="13910" y="21366"/>
                  </a:lnTo>
                  <a:lnTo>
                    <a:pt x="13887" y="21329"/>
                  </a:lnTo>
                  <a:lnTo>
                    <a:pt x="13882" y="21299"/>
                  </a:lnTo>
                  <a:lnTo>
                    <a:pt x="13893" y="21255"/>
                  </a:lnTo>
                  <a:lnTo>
                    <a:pt x="14081" y="21108"/>
                  </a:lnTo>
                  <a:lnTo>
                    <a:pt x="14109" y="21078"/>
                  </a:lnTo>
                  <a:close/>
                </a:path>
              </a:pathLst>
            </a:custGeom>
            <a:solidFill>
              <a:srgbClr val="929292"/>
            </a:solidFill>
            <a:ln w="3175" cap="flat">
              <a:noFill/>
              <a:miter lim="400000"/>
            </a:ln>
            <a:effectLst/>
          </p:spPr>
          <p:txBody>
            <a:bodyPr wrap="square" lIns="0" tIns="0" rIns="0" bIns="0" numCol="1" anchor="ctr">
              <a:noAutofit/>
            </a:bodyPr>
            <a:lstStyle/>
            <a:p>
              <a:pPr marL="0" marR="0" lvl="0" indent="0" algn="ctr" defTabSz="764351" rtl="0" eaLnBrk="1" fontAlgn="auto" latinLnBrk="0" hangingPunct="0">
                <a:lnSpc>
                  <a:spcPct val="100000"/>
                </a:lnSpc>
                <a:spcBef>
                  <a:spcPts val="0"/>
                </a:spcBef>
                <a:spcAft>
                  <a:spcPts val="0"/>
                </a:spcAft>
                <a:buClrTx/>
                <a:buSzTx/>
                <a:buFontTx/>
                <a:buNone/>
                <a:tabLst/>
                <a:defRPr b="0">
                  <a:solidFill>
                    <a:srgbClr val="FFFFFF"/>
                  </a:solidFill>
                  <a:latin typeface="+mn-lt"/>
                  <a:ea typeface="+mn-ea"/>
                  <a:cs typeface="+mn-cs"/>
                  <a:sym typeface="Helvetica Neue Medium"/>
                </a:defRPr>
              </a:pPr>
              <a:endParaRPr kumimoji="0" sz="28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237" name="Bild" descr="Bild"/>
            <p:cNvPicPr>
              <a:picLocks noChangeAspect="1"/>
            </p:cNvPicPr>
            <p:nvPr/>
          </p:nvPicPr>
          <p:blipFill>
            <a:blip r:embed="rId4"/>
            <a:srcRect l="20659" t="7884" r="9983" b="32426"/>
            <a:stretch>
              <a:fillRect/>
            </a:stretch>
          </p:blipFill>
          <p:spPr>
            <a:xfrm>
              <a:off x="3619877" y="2123107"/>
              <a:ext cx="472839" cy="473565"/>
            </a:xfrm>
            <a:prstGeom prst="rect">
              <a:avLst/>
            </a:prstGeom>
            <a:ln w="3175" cap="flat">
              <a:noFill/>
              <a:miter lim="400000"/>
            </a:ln>
            <a:effectLst/>
          </p:spPr>
        </p:pic>
        <p:sp>
          <p:nvSpPr>
            <p:cNvPr id="238" name="Cirkel"/>
            <p:cNvSpPr/>
            <p:nvPr/>
          </p:nvSpPr>
          <p:spPr>
            <a:xfrm>
              <a:off x="3159221" y="1662808"/>
              <a:ext cx="1394098" cy="1394098"/>
            </a:xfrm>
            <a:prstGeom prst="ellipse">
              <a:avLst/>
            </a:prstGeom>
            <a:noFill/>
            <a:ln w="12700" cap="flat">
              <a:solidFill>
                <a:srgbClr val="FFFFFF"/>
              </a:solidFill>
              <a:custDash>
                <a:ds d="200000" sp="200000"/>
              </a:custDash>
              <a:miter lim="400000"/>
            </a:ln>
            <a:effectLst/>
          </p:spPr>
          <p:txBody>
            <a:bodyPr wrap="square" lIns="59531" tIns="59531" rIns="59531" bIns="59531" numCol="1" anchor="ctr">
              <a:noAutofit/>
            </a:bodyPr>
            <a:lstStyle/>
            <a:p>
              <a:pPr marL="0" marR="0" lvl="0" indent="0" algn="ctr" defTabSz="760677" rtl="0" eaLnBrk="1" fontAlgn="auto" latinLnBrk="0" hangingPunct="0">
                <a:lnSpc>
                  <a:spcPct val="100000"/>
                </a:lnSpc>
                <a:spcBef>
                  <a:spcPts val="0"/>
                </a:spcBef>
                <a:spcAft>
                  <a:spcPts val="0"/>
                </a:spcAft>
                <a:buClrTx/>
                <a:buSzTx/>
                <a:buFontTx/>
                <a:buNone/>
                <a:tabLst/>
                <a:defRPr sz="2600" b="0">
                  <a:solidFill>
                    <a:srgbClr val="FFFFFF"/>
                  </a:solidFill>
                  <a:latin typeface="+mn-lt"/>
                  <a:ea typeface="+mn-ea"/>
                  <a:cs typeface="+mn-cs"/>
                  <a:sym typeface="Helvetica Neue Medium"/>
                </a:defRPr>
              </a:pPr>
              <a:endParaRPr kumimoji="0" sz="2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39" name="Cirkel"/>
            <p:cNvSpPr/>
            <p:nvPr/>
          </p:nvSpPr>
          <p:spPr>
            <a:xfrm>
              <a:off x="2372390" y="875976"/>
              <a:ext cx="2967763" cy="2967763"/>
            </a:xfrm>
            <a:prstGeom prst="ellipse">
              <a:avLst/>
            </a:prstGeom>
            <a:noFill/>
            <a:ln w="12700" cap="flat">
              <a:solidFill>
                <a:srgbClr val="FFFFFF"/>
              </a:solidFill>
              <a:custDash>
                <a:ds d="200000" sp="200000"/>
              </a:custDash>
              <a:miter lim="400000"/>
            </a:ln>
            <a:effectLst/>
          </p:spPr>
          <p:txBody>
            <a:bodyPr wrap="square" lIns="59531" tIns="59531" rIns="59531" bIns="59531" numCol="1" anchor="ctr">
              <a:noAutofit/>
            </a:bodyPr>
            <a:lstStyle/>
            <a:p>
              <a:pPr marL="0" marR="0" lvl="0" indent="0" algn="ctr" defTabSz="760677" rtl="0" eaLnBrk="1" fontAlgn="auto" latinLnBrk="0" hangingPunct="0">
                <a:lnSpc>
                  <a:spcPct val="100000"/>
                </a:lnSpc>
                <a:spcBef>
                  <a:spcPts val="0"/>
                </a:spcBef>
                <a:spcAft>
                  <a:spcPts val="0"/>
                </a:spcAft>
                <a:buClrTx/>
                <a:buSzTx/>
                <a:buFontTx/>
                <a:buNone/>
                <a:tabLst/>
                <a:defRPr sz="2600" b="0">
                  <a:solidFill>
                    <a:srgbClr val="FFFFFF"/>
                  </a:solidFill>
                  <a:latin typeface="+mn-lt"/>
                  <a:ea typeface="+mn-ea"/>
                  <a:cs typeface="+mn-cs"/>
                  <a:sym typeface="Helvetica Neue Medium"/>
                </a:defRPr>
              </a:pPr>
              <a:endParaRPr kumimoji="0" sz="2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40" name="Cirkel"/>
            <p:cNvSpPr/>
            <p:nvPr/>
          </p:nvSpPr>
          <p:spPr>
            <a:xfrm>
              <a:off x="1506202" y="9790"/>
              <a:ext cx="4700136" cy="4700136"/>
            </a:xfrm>
            <a:prstGeom prst="ellipse">
              <a:avLst/>
            </a:prstGeom>
            <a:noFill/>
            <a:ln w="12700" cap="flat">
              <a:solidFill>
                <a:srgbClr val="FFFFFF"/>
              </a:solidFill>
              <a:custDash>
                <a:ds d="200000" sp="200000"/>
              </a:custDash>
              <a:miter lim="400000"/>
            </a:ln>
            <a:effectLst/>
          </p:spPr>
          <p:txBody>
            <a:bodyPr wrap="square" lIns="59531" tIns="59531" rIns="59531" bIns="59531" numCol="1" anchor="ctr">
              <a:noAutofit/>
            </a:bodyPr>
            <a:lstStyle/>
            <a:p>
              <a:pPr marL="0" marR="0" lvl="0" indent="0" algn="ctr" defTabSz="760677" rtl="0" eaLnBrk="1" fontAlgn="auto" latinLnBrk="0" hangingPunct="0">
                <a:lnSpc>
                  <a:spcPct val="100000"/>
                </a:lnSpc>
                <a:spcBef>
                  <a:spcPts val="0"/>
                </a:spcBef>
                <a:spcAft>
                  <a:spcPts val="0"/>
                </a:spcAft>
                <a:buClrTx/>
                <a:buSzTx/>
                <a:buFontTx/>
                <a:buNone/>
                <a:tabLst/>
                <a:defRPr sz="2600" b="0">
                  <a:solidFill>
                    <a:srgbClr val="FFFFFF"/>
                  </a:solidFill>
                  <a:latin typeface="+mn-lt"/>
                  <a:ea typeface="+mn-ea"/>
                  <a:cs typeface="+mn-cs"/>
                  <a:sym typeface="Helvetica Neue Medium"/>
                </a:defRPr>
              </a:pPr>
              <a:endParaRPr kumimoji="0" sz="2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41" name="1h"/>
            <p:cNvSpPr txBox="1"/>
            <p:nvPr/>
          </p:nvSpPr>
          <p:spPr>
            <a:xfrm>
              <a:off x="4567581" y="2109820"/>
              <a:ext cx="470409" cy="475334"/>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9531" tIns="59531" rIns="59531" bIns="59531" numCol="1" anchor="ctr">
              <a:noAutofit/>
            </a:bodyPr>
            <a:lstStyle>
              <a:lvl1pPr algn="l" defTabSz="764351">
                <a:lnSpc>
                  <a:spcPct val="120000"/>
                </a:lnSpc>
                <a:defRPr sz="1900" b="0">
                  <a:solidFill>
                    <a:srgbClr val="FFFFFF"/>
                  </a:solidFill>
                  <a:latin typeface="Lato Bold"/>
                  <a:ea typeface="Lato Bold"/>
                  <a:cs typeface="Lato Bold"/>
                  <a:sym typeface="Lato Bold"/>
                </a:defRPr>
              </a:lvl1pPr>
            </a:lstStyle>
            <a:p>
              <a:pPr marL="0" marR="0" lvl="0" indent="0" algn="l" defTabSz="764351" rtl="0" eaLnBrk="1" fontAlgn="auto" latinLnBrk="0" hangingPunct="0">
                <a:lnSpc>
                  <a:spcPct val="120000"/>
                </a:lnSpc>
                <a:spcBef>
                  <a:spcPts val="0"/>
                </a:spcBef>
                <a:spcAft>
                  <a:spcPts val="0"/>
                </a:spcAft>
                <a:buClrTx/>
                <a:buSzTx/>
                <a:buFontTx/>
                <a:buNone/>
                <a:tabLst/>
                <a:defRPr/>
              </a:pPr>
              <a:r>
                <a:rPr kumimoji="0" sz="1900" b="0" i="0" u="none" strike="noStrike" kern="0" cap="none" spc="0" normalizeH="0" baseline="0" noProof="0">
                  <a:ln>
                    <a:noFill/>
                  </a:ln>
                  <a:solidFill>
                    <a:srgbClr val="FFFFFF"/>
                  </a:solidFill>
                  <a:effectLst/>
                  <a:uLnTx/>
                  <a:uFillTx/>
                  <a:latin typeface="Lato Bold"/>
                  <a:sym typeface="Lato Bold"/>
                </a:rPr>
                <a:t>1h</a:t>
              </a:r>
            </a:p>
          </p:txBody>
        </p:sp>
        <p:sp>
          <p:nvSpPr>
            <p:cNvPr id="242" name="2h"/>
            <p:cNvSpPr txBox="1"/>
            <p:nvPr/>
          </p:nvSpPr>
          <p:spPr>
            <a:xfrm>
              <a:off x="5404267" y="2109820"/>
              <a:ext cx="470408" cy="475334"/>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9531" tIns="59531" rIns="59531" bIns="59531" numCol="1" anchor="ctr">
              <a:noAutofit/>
            </a:bodyPr>
            <a:lstStyle>
              <a:lvl1pPr algn="l" defTabSz="764351">
                <a:lnSpc>
                  <a:spcPct val="120000"/>
                </a:lnSpc>
                <a:defRPr sz="1900" b="0">
                  <a:solidFill>
                    <a:srgbClr val="FFFFFF"/>
                  </a:solidFill>
                  <a:latin typeface="Lato Bold"/>
                  <a:ea typeface="Lato Bold"/>
                  <a:cs typeface="Lato Bold"/>
                  <a:sym typeface="Lato Bold"/>
                </a:defRPr>
              </a:lvl1pPr>
            </a:lstStyle>
            <a:p>
              <a:pPr marL="0" marR="0" lvl="0" indent="0" algn="l" defTabSz="764351" rtl="0" eaLnBrk="1" fontAlgn="auto" latinLnBrk="0" hangingPunct="0">
                <a:lnSpc>
                  <a:spcPct val="120000"/>
                </a:lnSpc>
                <a:spcBef>
                  <a:spcPts val="0"/>
                </a:spcBef>
                <a:spcAft>
                  <a:spcPts val="0"/>
                </a:spcAft>
                <a:buClrTx/>
                <a:buSzTx/>
                <a:buFontTx/>
                <a:buNone/>
                <a:tabLst/>
                <a:defRPr/>
              </a:pPr>
              <a:r>
                <a:rPr kumimoji="0" sz="1900" b="0" i="0" u="none" strike="noStrike" kern="0" cap="none" spc="0" normalizeH="0" baseline="0" noProof="0">
                  <a:ln>
                    <a:noFill/>
                  </a:ln>
                  <a:solidFill>
                    <a:srgbClr val="FFFFFF"/>
                  </a:solidFill>
                  <a:effectLst/>
                  <a:uLnTx/>
                  <a:uFillTx/>
                  <a:latin typeface="Lato Bold"/>
                  <a:sym typeface="Lato Bold"/>
                </a:rPr>
                <a:t>2h</a:t>
              </a:r>
            </a:p>
          </p:txBody>
        </p:sp>
        <p:sp>
          <p:nvSpPr>
            <p:cNvPr id="243" name="3h"/>
            <p:cNvSpPr txBox="1"/>
            <p:nvPr/>
          </p:nvSpPr>
          <p:spPr>
            <a:xfrm>
              <a:off x="6344105" y="2109820"/>
              <a:ext cx="470409" cy="475334"/>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9531" tIns="59531" rIns="59531" bIns="59531" numCol="1" anchor="ctr">
              <a:noAutofit/>
            </a:bodyPr>
            <a:lstStyle>
              <a:lvl1pPr algn="l" defTabSz="764351">
                <a:lnSpc>
                  <a:spcPct val="120000"/>
                </a:lnSpc>
                <a:defRPr sz="1900" b="0">
                  <a:solidFill>
                    <a:srgbClr val="FFFFFF"/>
                  </a:solidFill>
                  <a:latin typeface="Lato Bold"/>
                  <a:ea typeface="Lato Bold"/>
                  <a:cs typeface="Lato Bold"/>
                  <a:sym typeface="Lato Bold"/>
                </a:defRPr>
              </a:lvl1pPr>
            </a:lstStyle>
            <a:p>
              <a:pPr marL="0" marR="0" lvl="0" indent="0" algn="l" defTabSz="764351" rtl="0" eaLnBrk="1" fontAlgn="auto" latinLnBrk="0" hangingPunct="0">
                <a:lnSpc>
                  <a:spcPct val="120000"/>
                </a:lnSpc>
                <a:spcBef>
                  <a:spcPts val="0"/>
                </a:spcBef>
                <a:spcAft>
                  <a:spcPts val="0"/>
                </a:spcAft>
                <a:buClrTx/>
                <a:buSzTx/>
                <a:buFontTx/>
                <a:buNone/>
                <a:tabLst/>
                <a:defRPr/>
              </a:pPr>
              <a:r>
                <a:rPr kumimoji="0" sz="1900" b="0" i="0" u="none" strike="noStrike" kern="0" cap="none" spc="0" normalizeH="0" baseline="0" noProof="0">
                  <a:ln>
                    <a:noFill/>
                  </a:ln>
                  <a:solidFill>
                    <a:srgbClr val="FFFFFF"/>
                  </a:solidFill>
                  <a:effectLst/>
                  <a:uLnTx/>
                  <a:uFillTx/>
                  <a:latin typeface="Lato Bold"/>
                  <a:sym typeface="Lato Bold"/>
                </a:rPr>
                <a:t>3h</a:t>
              </a:r>
            </a:p>
          </p:txBody>
        </p:sp>
      </p:grpSp>
      <p:pic>
        <p:nvPicPr>
          <p:cNvPr id="5" name="Bildobjekt 4">
            <a:extLst>
              <a:ext uri="{FF2B5EF4-FFF2-40B4-BE49-F238E27FC236}">
                <a16:creationId xmlns:a16="http://schemas.microsoft.com/office/drawing/2014/main" id="{BDE5CC1D-65E0-4FBE-8D28-AEA2B9C97E0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6000"/>
                    </a14:imgEffect>
                  </a14:imgLayer>
                </a14:imgProps>
              </a:ext>
              <a:ext uri="{28A0092B-C50C-407E-A947-70E740481C1C}">
                <a14:useLocalDpi xmlns:a14="http://schemas.microsoft.com/office/drawing/2010/main" val="0"/>
              </a:ext>
            </a:extLst>
          </a:blip>
          <a:srcRect l="29976" t="4800" r="5137" b="46290"/>
          <a:stretch/>
        </p:blipFill>
        <p:spPr>
          <a:xfrm>
            <a:off x="17323060" y="9519517"/>
            <a:ext cx="2510711" cy="2803388"/>
          </a:xfrm>
          <a:prstGeom prst="rect">
            <a:avLst/>
          </a:prstGeom>
        </p:spPr>
      </p:pic>
      <p:sp>
        <p:nvSpPr>
          <p:cNvPr id="22" name="textruta 21">
            <a:extLst>
              <a:ext uri="{FF2B5EF4-FFF2-40B4-BE49-F238E27FC236}">
                <a16:creationId xmlns:a16="http://schemas.microsoft.com/office/drawing/2014/main" id="{2B996230-5291-43D5-ACDB-E719CE57E1B2}"/>
              </a:ext>
            </a:extLst>
          </p:cNvPr>
          <p:cNvSpPr txBox="1"/>
          <p:nvPr/>
        </p:nvSpPr>
        <p:spPr>
          <a:xfrm>
            <a:off x="12237907" y="10763092"/>
            <a:ext cx="4369984" cy="150521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531" tIns="59531" rIns="59531" bIns="59531" numCol="1" spcCol="38100" rtlCol="0" anchor="ctr">
            <a:spAutoFit/>
          </a:bodyPr>
          <a:lstStyle/>
          <a:p>
            <a:pPr marL="0" marR="0" indent="0" algn="l" defTabSz="760677" rtl="0" fontAlgn="auto" latinLnBrk="0" hangingPunct="0">
              <a:lnSpc>
                <a:spcPct val="100000"/>
              </a:lnSpc>
              <a:spcBef>
                <a:spcPts val="0"/>
              </a:spcBef>
              <a:spcAft>
                <a:spcPts val="0"/>
              </a:spcAft>
              <a:buClrTx/>
              <a:buSzTx/>
              <a:buFontTx/>
              <a:buNone/>
              <a:tabLst/>
            </a:pPr>
            <a:r>
              <a:rPr kumimoji="0" lang="sv-SE" sz="18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Neue"/>
              </a:rPr>
              <a:t>Anna Bauer</a:t>
            </a:r>
          </a:p>
          <a:p>
            <a:pPr marL="0" marR="0" indent="0" algn="l" defTabSz="760677" rtl="0" fontAlgn="auto" latinLnBrk="0" hangingPunct="0">
              <a:lnSpc>
                <a:spcPct val="100000"/>
              </a:lnSpc>
              <a:spcBef>
                <a:spcPts val="0"/>
              </a:spcBef>
              <a:spcAft>
                <a:spcPts val="0"/>
              </a:spcAft>
              <a:buClrTx/>
              <a:buSzTx/>
              <a:buFontTx/>
              <a:buNone/>
              <a:tabLst/>
            </a:pPr>
            <a:r>
              <a:rPr lang="sv-SE" sz="1800" b="0" dirty="0">
                <a:latin typeface="Calibri" panose="020F0502020204030204" pitchFamily="34" charset="0"/>
                <a:cs typeface="Calibri" panose="020F0502020204030204" pitchFamily="34" charset="0"/>
              </a:rPr>
              <a:t>Business Director </a:t>
            </a:r>
            <a:r>
              <a:rPr kumimoji="0" lang="sv-SE" sz="18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Neue"/>
              </a:rPr>
              <a:t> </a:t>
            </a:r>
          </a:p>
          <a:p>
            <a:pPr marL="0" marR="0" indent="0" algn="l" defTabSz="760677" rtl="0" fontAlgn="auto" latinLnBrk="0" hangingPunct="0">
              <a:lnSpc>
                <a:spcPct val="100000"/>
              </a:lnSpc>
              <a:spcBef>
                <a:spcPts val="0"/>
              </a:spcBef>
              <a:spcAft>
                <a:spcPts val="0"/>
              </a:spcAft>
              <a:buClrTx/>
              <a:buSzTx/>
              <a:buFontTx/>
              <a:buNone/>
              <a:tabLst/>
            </a:pPr>
            <a:endParaRPr lang="sv-SE" sz="1800" b="0" dirty="0">
              <a:latin typeface="Calibri" panose="020F0502020204030204" pitchFamily="34" charset="0"/>
              <a:cs typeface="Calibri" panose="020F0502020204030204" pitchFamily="34" charset="0"/>
            </a:endParaRPr>
          </a:p>
          <a:p>
            <a:pPr marL="0" marR="0" indent="0" algn="l" defTabSz="760677" rtl="0" fontAlgn="auto" latinLnBrk="0" hangingPunct="0">
              <a:lnSpc>
                <a:spcPct val="100000"/>
              </a:lnSpc>
              <a:spcBef>
                <a:spcPts val="0"/>
              </a:spcBef>
              <a:spcAft>
                <a:spcPts val="0"/>
              </a:spcAft>
              <a:buClrTx/>
              <a:buSzTx/>
              <a:buFontTx/>
              <a:buNone/>
              <a:tabLst/>
            </a:pPr>
            <a:r>
              <a:rPr lang="sv-SE" sz="1800" b="0" dirty="0">
                <a:latin typeface="Calibri" panose="020F0502020204030204" pitchFamily="34" charset="0"/>
                <a:cs typeface="Calibri" panose="020F0502020204030204" pitchFamily="34" charset="0"/>
              </a:rPr>
              <a:t>Mobil: : +46 761 33 13 50</a:t>
            </a:r>
            <a:endParaRPr kumimoji="0" lang="sv-SE" sz="18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Neue"/>
            </a:endParaRPr>
          </a:p>
          <a:p>
            <a:pPr marL="0" marR="0" indent="0" algn="l" defTabSz="760677" rtl="0" fontAlgn="auto" latinLnBrk="0" hangingPunct="0">
              <a:lnSpc>
                <a:spcPct val="100000"/>
              </a:lnSpc>
              <a:spcBef>
                <a:spcPts val="0"/>
              </a:spcBef>
              <a:spcAft>
                <a:spcPts val="0"/>
              </a:spcAft>
              <a:buClrTx/>
              <a:buSzTx/>
              <a:buFontTx/>
              <a:buNone/>
              <a:tabLst/>
            </a:pPr>
            <a:r>
              <a:rPr lang="sv-SE" sz="1800" b="0" dirty="0">
                <a:latin typeface="Calibri" panose="020F0502020204030204" pitchFamily="34" charset="0"/>
                <a:cs typeface="Calibri" panose="020F0502020204030204" pitchFamily="34" charset="0"/>
              </a:rPr>
              <a:t>E-mail: a</a:t>
            </a:r>
            <a:r>
              <a:rPr kumimoji="0" lang="sv-SE" sz="18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Neue"/>
              </a:rPr>
              <a:t>nna.bauer@scandinavianxpo.com</a:t>
            </a:r>
          </a:p>
        </p:txBody>
      </p:sp>
      <p:sp>
        <p:nvSpPr>
          <p:cNvPr id="20" name="textruta 19">
            <a:extLst>
              <a:ext uri="{FF2B5EF4-FFF2-40B4-BE49-F238E27FC236}">
                <a16:creationId xmlns:a16="http://schemas.microsoft.com/office/drawing/2014/main" id="{607D42B9-4EEE-49FB-92AF-A1C2F4316F3D}"/>
              </a:ext>
            </a:extLst>
          </p:cNvPr>
          <p:cNvSpPr txBox="1"/>
          <p:nvPr/>
        </p:nvSpPr>
        <p:spPr>
          <a:xfrm>
            <a:off x="3897344" y="10739944"/>
            <a:ext cx="4722576" cy="150521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531" tIns="59531" rIns="59531" bIns="59531" numCol="1" spcCol="38100" rtlCol="0" anchor="ctr">
            <a:spAutoFit/>
          </a:bodyPr>
          <a:lstStyle/>
          <a:p>
            <a:pPr marL="0" marR="0" indent="0" algn="l" defTabSz="760677" rtl="0" fontAlgn="auto" latinLnBrk="0" hangingPunct="0">
              <a:lnSpc>
                <a:spcPct val="100000"/>
              </a:lnSpc>
              <a:spcBef>
                <a:spcPts val="0"/>
              </a:spcBef>
              <a:spcAft>
                <a:spcPts val="0"/>
              </a:spcAft>
              <a:buClrTx/>
              <a:buSzTx/>
              <a:buFontTx/>
              <a:buNone/>
              <a:tabLst/>
            </a:pPr>
            <a:r>
              <a:rPr lang="sv-SE" sz="1800" b="0" dirty="0">
                <a:latin typeface="Calibri" panose="020F0502020204030204" pitchFamily="34" charset="0"/>
                <a:cs typeface="Calibri" panose="020F0502020204030204" pitchFamily="34" charset="0"/>
              </a:rPr>
              <a:t>Staffan Littmarck</a:t>
            </a:r>
            <a:endParaRPr kumimoji="0" lang="sv-SE" sz="18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Neue"/>
            </a:endParaRPr>
          </a:p>
          <a:p>
            <a:pPr marL="0" marR="0" indent="0" algn="l" defTabSz="760677" rtl="0" fontAlgn="auto" latinLnBrk="0" hangingPunct="0">
              <a:lnSpc>
                <a:spcPct val="100000"/>
              </a:lnSpc>
              <a:spcBef>
                <a:spcPts val="0"/>
              </a:spcBef>
              <a:spcAft>
                <a:spcPts val="0"/>
              </a:spcAft>
              <a:buClrTx/>
              <a:buSzTx/>
              <a:buFontTx/>
              <a:buNone/>
              <a:tabLst/>
            </a:pPr>
            <a:r>
              <a:rPr lang="sv-SE" sz="1800" b="0" dirty="0">
                <a:latin typeface="Calibri" panose="020F0502020204030204" pitchFamily="34" charset="0"/>
                <a:cs typeface="Calibri" panose="020F0502020204030204" pitchFamily="34" charset="0"/>
              </a:rPr>
              <a:t>VD </a:t>
            </a:r>
            <a:r>
              <a:rPr kumimoji="0" lang="sv-SE" sz="18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Neue"/>
              </a:rPr>
              <a:t> </a:t>
            </a:r>
          </a:p>
          <a:p>
            <a:pPr marL="0" marR="0" indent="0" algn="l" defTabSz="760677" rtl="0" fontAlgn="auto" latinLnBrk="0" hangingPunct="0">
              <a:lnSpc>
                <a:spcPct val="100000"/>
              </a:lnSpc>
              <a:spcBef>
                <a:spcPts val="0"/>
              </a:spcBef>
              <a:spcAft>
                <a:spcPts val="0"/>
              </a:spcAft>
              <a:buClrTx/>
              <a:buSzTx/>
              <a:buFontTx/>
              <a:buNone/>
              <a:tabLst/>
            </a:pPr>
            <a:endParaRPr lang="sv-SE" sz="1800" b="0" dirty="0">
              <a:latin typeface="Calibri" panose="020F0502020204030204" pitchFamily="34" charset="0"/>
              <a:cs typeface="Calibri" panose="020F0502020204030204" pitchFamily="34" charset="0"/>
            </a:endParaRPr>
          </a:p>
          <a:p>
            <a:pPr marL="0" marR="0" indent="0" algn="l" defTabSz="760677" rtl="0" fontAlgn="auto" latinLnBrk="0" hangingPunct="0">
              <a:lnSpc>
                <a:spcPct val="100000"/>
              </a:lnSpc>
              <a:spcBef>
                <a:spcPts val="0"/>
              </a:spcBef>
              <a:spcAft>
                <a:spcPts val="0"/>
              </a:spcAft>
              <a:buClrTx/>
              <a:buSzTx/>
              <a:buFontTx/>
              <a:buNone/>
              <a:tabLst/>
            </a:pPr>
            <a:r>
              <a:rPr lang="sv-SE" sz="1800" b="0" dirty="0">
                <a:latin typeface="Calibri" panose="020F0502020204030204" pitchFamily="34" charset="0"/>
                <a:cs typeface="Calibri" panose="020F0502020204030204" pitchFamily="34" charset="0"/>
              </a:rPr>
              <a:t>Mobil: : +46 703 44 66 96</a:t>
            </a:r>
            <a:endParaRPr kumimoji="0" lang="sv-SE" sz="18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Neue"/>
            </a:endParaRPr>
          </a:p>
          <a:p>
            <a:pPr marL="0" marR="0" indent="0" algn="l" defTabSz="760677" rtl="0" fontAlgn="auto" latinLnBrk="0" hangingPunct="0">
              <a:lnSpc>
                <a:spcPct val="100000"/>
              </a:lnSpc>
              <a:spcBef>
                <a:spcPts val="0"/>
              </a:spcBef>
              <a:spcAft>
                <a:spcPts val="0"/>
              </a:spcAft>
              <a:buClrTx/>
              <a:buSzTx/>
              <a:buFontTx/>
              <a:buNone/>
              <a:tabLst/>
            </a:pPr>
            <a:r>
              <a:rPr lang="sv-SE" sz="1800" b="0" dirty="0">
                <a:latin typeface="Calibri" panose="020F0502020204030204" pitchFamily="34" charset="0"/>
                <a:cs typeface="Calibri" panose="020F0502020204030204" pitchFamily="34" charset="0"/>
              </a:rPr>
              <a:t>E-mail: staffan.littmarck</a:t>
            </a:r>
            <a:r>
              <a:rPr kumimoji="0" lang="sv-SE" sz="18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Neue"/>
              </a:rPr>
              <a:t>@scandinavianxpo.com</a:t>
            </a:r>
          </a:p>
        </p:txBody>
      </p:sp>
      <p:pic>
        <p:nvPicPr>
          <p:cNvPr id="1026" name="Bildobjekt 2" descr="En bild som visar person, man, glasögon, byggnad&#10;&#10;Automatiskt genererad beskrivning">
            <a:extLst>
              <a:ext uri="{FF2B5EF4-FFF2-40B4-BE49-F238E27FC236}">
                <a16:creationId xmlns:a16="http://schemas.microsoft.com/office/drawing/2014/main" id="{551E1F3A-AF10-47A3-87DC-CBC42CC31E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2717" y="9296400"/>
            <a:ext cx="2392184" cy="2973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VälkomMEN till Sveriges mest dynamiska &amp; närliggande mötesplats">
            <a:extLst>
              <a:ext uri="{FF2B5EF4-FFF2-40B4-BE49-F238E27FC236}">
                <a16:creationId xmlns:a16="http://schemas.microsoft.com/office/drawing/2014/main" id="{0E4838F8-3107-4965-B4F7-6B345480AED9}"/>
              </a:ext>
            </a:extLst>
          </p:cNvPr>
          <p:cNvSpPr txBox="1"/>
          <p:nvPr/>
        </p:nvSpPr>
        <p:spPr>
          <a:xfrm>
            <a:off x="1426055" y="7747472"/>
            <a:ext cx="17152360" cy="96949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l" defTabSz="764351">
              <a:defRPr sz="6300" b="0" cap="all">
                <a:solidFill>
                  <a:srgbClr val="FFFFFF"/>
                </a:solidFill>
                <a:latin typeface="Lato Light"/>
                <a:ea typeface="Lato Light"/>
                <a:cs typeface="Lato Light"/>
                <a:sym typeface="Lato Light"/>
              </a:defRPr>
            </a:lvl1pPr>
          </a:lstStyle>
          <a:p>
            <a:r>
              <a:rPr lang="sv-SE" dirty="0">
                <a:solidFill>
                  <a:schemeClr val="tx1"/>
                </a:solidFill>
              </a:rPr>
              <a:t>KONTAKT</a:t>
            </a:r>
            <a:endParaRPr dirty="0">
              <a:solidFill>
                <a:schemeClr val="tx1"/>
              </a:solidFill>
            </a:endParaRPr>
          </a:p>
        </p:txBody>
      </p:sp>
    </p:spTree>
    <p:extLst>
      <p:ext uri="{BB962C8B-B14F-4D97-AF65-F5344CB8AC3E}">
        <p14:creationId xmlns:p14="http://schemas.microsoft.com/office/powerpoint/2010/main" val="127802394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XPO entreskiss 2019-09-02 staty.jpg" descr="XPO entreskiss 2019-09-02 staty.jpg"/>
          <p:cNvPicPr>
            <a:picLocks noChangeAspect="1"/>
          </p:cNvPicPr>
          <p:nvPr/>
        </p:nvPicPr>
        <p:blipFill>
          <a:blip r:embed="rId2"/>
          <a:stretch>
            <a:fillRect/>
          </a:stretch>
        </p:blipFill>
        <p:spPr>
          <a:xfrm>
            <a:off x="0" y="0"/>
            <a:ext cx="20320000" cy="9969657"/>
          </a:xfrm>
          <a:prstGeom prst="rect">
            <a:avLst/>
          </a:prstGeom>
          <a:ln w="12700">
            <a:miter lim="400000"/>
          </a:ln>
        </p:spPr>
      </p:pic>
      <p:pic>
        <p:nvPicPr>
          <p:cNvPr id="4" name="Bild" descr="Bild">
            <a:extLst>
              <a:ext uri="{FF2B5EF4-FFF2-40B4-BE49-F238E27FC236}">
                <a16:creationId xmlns:a16="http://schemas.microsoft.com/office/drawing/2014/main" id="{EE03106F-54DF-4489-AA3D-2DC67A8B5B72}"/>
              </a:ext>
            </a:extLst>
          </p:cNvPr>
          <p:cNvPicPr>
            <a:picLocks noChangeAspect="1"/>
          </p:cNvPicPr>
          <p:nvPr/>
        </p:nvPicPr>
        <p:blipFill>
          <a:blip r:embed="rId3"/>
          <a:stretch>
            <a:fillRect/>
          </a:stretch>
        </p:blipFill>
        <p:spPr>
          <a:xfrm>
            <a:off x="18807972" y="10972107"/>
            <a:ext cx="1248443" cy="1452883"/>
          </a:xfrm>
          <a:prstGeom prst="rect">
            <a:avLst/>
          </a:prstGeom>
          <a:ln w="3175">
            <a:miter lim="400000"/>
          </a:ln>
        </p:spPr>
      </p:pic>
      <p:sp>
        <p:nvSpPr>
          <p:cNvPr id="5" name="VälkomMEN till Sveriges mest dynamiska &amp; närliggande mötesplats">
            <a:extLst>
              <a:ext uri="{FF2B5EF4-FFF2-40B4-BE49-F238E27FC236}">
                <a16:creationId xmlns:a16="http://schemas.microsoft.com/office/drawing/2014/main" id="{990EAC06-CD52-4B4B-98ED-348385CFF258}"/>
              </a:ext>
            </a:extLst>
          </p:cNvPr>
          <p:cNvSpPr txBox="1"/>
          <p:nvPr/>
        </p:nvSpPr>
        <p:spPr>
          <a:xfrm>
            <a:off x="710740" y="7676823"/>
            <a:ext cx="17152360" cy="193899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l" defTabSz="764351">
              <a:defRPr sz="6300" b="0" cap="all">
                <a:solidFill>
                  <a:srgbClr val="FFFFFF"/>
                </a:solidFill>
                <a:latin typeface="Lato Light"/>
                <a:ea typeface="Lato Light"/>
                <a:cs typeface="Lato Light"/>
                <a:sym typeface="Lato Light"/>
              </a:defRPr>
            </a:lvl1pPr>
          </a:lstStyle>
          <a:p>
            <a:r>
              <a:rPr dirty="0" err="1"/>
              <a:t>VälkomMEN</a:t>
            </a:r>
            <a:r>
              <a:rPr dirty="0"/>
              <a:t> till </a:t>
            </a:r>
            <a:r>
              <a:rPr lang="sv-SE" dirty="0"/>
              <a:t>nordens närmaste </a:t>
            </a:r>
            <a:r>
              <a:rPr dirty="0" err="1"/>
              <a:t>mötesplats</a:t>
            </a:r>
            <a:endParaRPr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64"/>
          <p:cNvPicPr preferRelativeResize="0"/>
          <p:nvPr/>
        </p:nvPicPr>
        <p:blipFill rotWithShape="1">
          <a:blip r:embed="rId3">
            <a:alphaModFix/>
          </a:blip>
          <a:srcRect l="78" t="28543" b="-1"/>
          <a:stretch/>
        </p:blipFill>
        <p:spPr>
          <a:xfrm>
            <a:off x="15808" y="0"/>
            <a:ext cx="20304192" cy="10270180"/>
          </a:xfrm>
          <a:prstGeom prst="rect">
            <a:avLst/>
          </a:prstGeom>
          <a:noFill/>
          <a:ln>
            <a:noFill/>
          </a:ln>
        </p:spPr>
      </p:pic>
      <p:pic>
        <p:nvPicPr>
          <p:cNvPr id="309" name="Google Shape;309;p64"/>
          <p:cNvPicPr preferRelativeResize="0"/>
          <p:nvPr/>
        </p:nvPicPr>
        <p:blipFill rotWithShape="1">
          <a:blip r:embed="rId4">
            <a:alphaModFix/>
          </a:blip>
          <a:srcRect b="8950"/>
          <a:stretch/>
        </p:blipFill>
        <p:spPr>
          <a:xfrm>
            <a:off x="7877796" y="5103797"/>
            <a:ext cx="1083026" cy="846174"/>
          </a:xfrm>
          <a:prstGeom prst="rect">
            <a:avLst/>
          </a:prstGeom>
          <a:noFill/>
          <a:ln>
            <a:noFill/>
          </a:ln>
        </p:spPr>
      </p:pic>
      <p:pic>
        <p:nvPicPr>
          <p:cNvPr id="311" name="Google Shape;311;p64"/>
          <p:cNvPicPr preferRelativeResize="0"/>
          <p:nvPr/>
        </p:nvPicPr>
        <p:blipFill rotWithShape="1">
          <a:blip r:embed="rId5">
            <a:alphaModFix/>
          </a:blip>
          <a:srcRect b="6933"/>
          <a:stretch/>
        </p:blipFill>
        <p:spPr>
          <a:xfrm>
            <a:off x="7155874" y="5503826"/>
            <a:ext cx="884312" cy="846174"/>
          </a:xfrm>
          <a:prstGeom prst="rect">
            <a:avLst/>
          </a:prstGeom>
          <a:noFill/>
          <a:ln>
            <a:noFill/>
          </a:ln>
        </p:spPr>
      </p:pic>
      <p:cxnSp>
        <p:nvCxnSpPr>
          <p:cNvPr id="312" name="Google Shape;312;p64"/>
          <p:cNvCxnSpPr/>
          <p:nvPr/>
        </p:nvCxnSpPr>
        <p:spPr>
          <a:xfrm rot="10800000">
            <a:off x="10324514" y="2506127"/>
            <a:ext cx="13000" cy="464333"/>
          </a:xfrm>
          <a:prstGeom prst="straightConnector1">
            <a:avLst/>
          </a:prstGeom>
          <a:noFill/>
          <a:ln w="28575" cap="flat" cmpd="sng">
            <a:solidFill>
              <a:srgbClr val="D735B3"/>
            </a:solidFill>
            <a:prstDash val="solid"/>
            <a:round/>
            <a:headEnd type="none" w="med" len="med"/>
            <a:tailEnd type="triangle" w="med" len="med"/>
          </a:ln>
        </p:spPr>
      </p:cxnSp>
      <p:pic>
        <p:nvPicPr>
          <p:cNvPr id="313" name="Google Shape;313;p64"/>
          <p:cNvPicPr preferRelativeResize="0"/>
          <p:nvPr/>
        </p:nvPicPr>
        <p:blipFill rotWithShape="1">
          <a:blip r:embed="rId6">
            <a:alphaModFix/>
          </a:blip>
          <a:srcRect b="8991"/>
          <a:stretch/>
        </p:blipFill>
        <p:spPr>
          <a:xfrm>
            <a:off x="9685214" y="1723152"/>
            <a:ext cx="965380" cy="926731"/>
          </a:xfrm>
          <a:prstGeom prst="rect">
            <a:avLst/>
          </a:prstGeom>
          <a:noFill/>
          <a:ln>
            <a:noFill/>
          </a:ln>
        </p:spPr>
      </p:pic>
      <p:cxnSp>
        <p:nvCxnSpPr>
          <p:cNvPr id="315" name="Google Shape;315;p64"/>
          <p:cNvCxnSpPr/>
          <p:nvPr/>
        </p:nvCxnSpPr>
        <p:spPr>
          <a:xfrm rot="10800000" flipH="1">
            <a:off x="8995833" y="7363584"/>
            <a:ext cx="9667" cy="690333"/>
          </a:xfrm>
          <a:prstGeom prst="straightConnector1">
            <a:avLst/>
          </a:prstGeom>
          <a:noFill/>
          <a:ln w="28575" cap="flat" cmpd="sng">
            <a:solidFill>
              <a:srgbClr val="000000"/>
            </a:solidFill>
            <a:prstDash val="solid"/>
            <a:round/>
            <a:headEnd type="none" w="med" len="med"/>
            <a:tailEnd type="triangle" w="med" len="med"/>
          </a:ln>
        </p:spPr>
      </p:cxnSp>
      <p:cxnSp>
        <p:nvCxnSpPr>
          <p:cNvPr id="316" name="Google Shape;316;p64"/>
          <p:cNvCxnSpPr/>
          <p:nvPr/>
        </p:nvCxnSpPr>
        <p:spPr>
          <a:xfrm rot="10800000" flipH="1">
            <a:off x="10313931" y="2714646"/>
            <a:ext cx="253333" cy="381000"/>
          </a:xfrm>
          <a:prstGeom prst="straightConnector1">
            <a:avLst/>
          </a:prstGeom>
          <a:noFill/>
          <a:ln w="28575" cap="flat" cmpd="sng">
            <a:solidFill>
              <a:srgbClr val="1CABD7"/>
            </a:solidFill>
            <a:prstDash val="solid"/>
            <a:round/>
            <a:headEnd type="none" w="med" len="med"/>
            <a:tailEnd type="triangle" w="med" len="med"/>
          </a:ln>
        </p:spPr>
      </p:cxnSp>
      <p:sp>
        <p:nvSpPr>
          <p:cNvPr id="317" name="Google Shape;317;p64"/>
          <p:cNvSpPr txBox="1"/>
          <p:nvPr/>
        </p:nvSpPr>
        <p:spPr>
          <a:xfrm>
            <a:off x="8316884" y="5971324"/>
            <a:ext cx="1528223" cy="690334"/>
          </a:xfrm>
          <a:prstGeom prst="rect">
            <a:avLst/>
          </a:prstGeom>
          <a:solidFill>
            <a:srgbClr val="000000"/>
          </a:solidFill>
          <a:ln>
            <a:noFill/>
          </a:ln>
        </p:spPr>
        <p:txBody>
          <a:bodyPr spcFirstLastPara="1" wrap="square" lIns="101583" tIns="101583" rIns="101583" bIns="101583" anchor="t" anchorCtr="0">
            <a:noAutofit/>
          </a:bodyPr>
          <a:lstStyle/>
          <a:p>
            <a:pPr algn="l"/>
            <a:r>
              <a:rPr lang="en" sz="2400" b="0" dirty="0">
                <a:solidFill>
                  <a:srgbClr val="FFFFFF"/>
                </a:solidFill>
                <a:latin typeface="Calibri"/>
                <a:ea typeface="Calibri"/>
                <a:cs typeface="Calibri"/>
                <a:sym typeface="Calibri"/>
              </a:rPr>
              <a:t>Arlanda</a:t>
            </a:r>
            <a:r>
              <a:rPr lang="en" sz="3111" b="0" dirty="0">
                <a:solidFill>
                  <a:srgbClr val="FFFFFF"/>
                </a:solidFill>
                <a:latin typeface="Calibri"/>
                <a:ea typeface="Calibri"/>
                <a:cs typeface="Calibri"/>
                <a:sym typeface="Calibri"/>
              </a:rPr>
              <a:t> C</a:t>
            </a:r>
            <a:endParaRPr sz="3111" b="0" dirty="0">
              <a:solidFill>
                <a:srgbClr val="FFFFFF"/>
              </a:solidFill>
              <a:latin typeface="Calibri"/>
              <a:ea typeface="Calibri"/>
              <a:cs typeface="Calibri"/>
              <a:sym typeface="Calibri"/>
            </a:endParaRPr>
          </a:p>
        </p:txBody>
      </p:sp>
      <p:pic>
        <p:nvPicPr>
          <p:cNvPr id="3" name="Bildobjekt 2">
            <a:extLst>
              <a:ext uri="{FF2B5EF4-FFF2-40B4-BE49-F238E27FC236}">
                <a16:creationId xmlns:a16="http://schemas.microsoft.com/office/drawing/2014/main" id="{FF474FCC-9AA8-42FE-8C9B-D8F92E923D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50594" y="1966454"/>
            <a:ext cx="796206" cy="926731"/>
          </a:xfrm>
          <a:prstGeom prst="rect">
            <a:avLst/>
          </a:prstGeom>
        </p:spPr>
      </p:pic>
      <p:pic>
        <p:nvPicPr>
          <p:cNvPr id="17" name="Bild" descr="Bild">
            <a:extLst>
              <a:ext uri="{FF2B5EF4-FFF2-40B4-BE49-F238E27FC236}">
                <a16:creationId xmlns:a16="http://schemas.microsoft.com/office/drawing/2014/main" id="{5B01DE3B-3C25-4769-9615-880CEC220207}"/>
              </a:ext>
            </a:extLst>
          </p:cNvPr>
          <p:cNvPicPr>
            <a:picLocks noChangeAspect="1"/>
          </p:cNvPicPr>
          <p:nvPr/>
        </p:nvPicPr>
        <p:blipFill>
          <a:blip r:embed="rId8"/>
          <a:stretch>
            <a:fillRect/>
          </a:stretch>
        </p:blipFill>
        <p:spPr>
          <a:xfrm>
            <a:off x="18807972" y="10972107"/>
            <a:ext cx="1248443" cy="1452883"/>
          </a:xfrm>
          <a:prstGeom prst="rect">
            <a:avLst/>
          </a:prstGeom>
          <a:ln w="3175">
            <a:miter lim="400000"/>
          </a:ln>
        </p:spPr>
      </p:pic>
      <p:sp>
        <p:nvSpPr>
          <p:cNvPr id="2" name="Rektangel 1">
            <a:extLst>
              <a:ext uri="{FF2B5EF4-FFF2-40B4-BE49-F238E27FC236}">
                <a16:creationId xmlns:a16="http://schemas.microsoft.com/office/drawing/2014/main" id="{602E663A-DE4B-4C3D-8176-194EA932FD1C}"/>
              </a:ext>
            </a:extLst>
          </p:cNvPr>
          <p:cNvSpPr/>
          <p:nvPr/>
        </p:nvSpPr>
        <p:spPr>
          <a:xfrm>
            <a:off x="3592286" y="10687897"/>
            <a:ext cx="13084628" cy="1380827"/>
          </a:xfrm>
          <a:prstGeom prst="rect">
            <a:avLst/>
          </a:prstGeom>
        </p:spPr>
        <p:txBody>
          <a:bodyPr wrap="square">
            <a:spAutoFit/>
          </a:bodyPr>
          <a:lstStyle/>
          <a:p>
            <a:pPr algn="l" defTabSz="764351">
              <a:lnSpc>
                <a:spcPct val="120000"/>
              </a:lnSpc>
              <a:defRPr sz="2400" b="0">
                <a:solidFill>
                  <a:srgbClr val="FFFFFF"/>
                </a:solidFill>
                <a:latin typeface="Lato Regular"/>
                <a:ea typeface="Lato Regular"/>
                <a:cs typeface="Lato Regular"/>
                <a:sym typeface="Lato Regular"/>
              </a:defRPr>
            </a:pPr>
            <a:r>
              <a:rPr lang="sv-SE" dirty="0">
                <a:solidFill>
                  <a:schemeClr val="tx1"/>
                </a:solidFill>
              </a:rPr>
              <a:t>Besökare från Nordens samtliga huvudstäder når vår anläggning på en timme. Scandinavian XPO ligger fem minuter från terminalerna på Stockholm Arlanda Airport och precis intill E4:an där det dagligen passerar ca 100.000 människor.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14" name="streetview.jpg" descr="streetview.jpg"/>
          <p:cNvPicPr>
            <a:picLocks noChangeAspect="1"/>
          </p:cNvPicPr>
          <p:nvPr/>
        </p:nvPicPr>
        <p:blipFill>
          <a:blip r:embed="rId2">
            <a:alphaModFix amt="94539"/>
          </a:blip>
          <a:stretch>
            <a:fillRect/>
          </a:stretch>
        </p:blipFill>
        <p:spPr>
          <a:xfrm>
            <a:off x="-1390" y="-3572"/>
            <a:ext cx="20320001" cy="10795001"/>
          </a:xfrm>
          <a:prstGeom prst="rect">
            <a:avLst/>
          </a:prstGeom>
          <a:ln w="3175">
            <a:miter lim="400000"/>
          </a:ln>
        </p:spPr>
      </p:pic>
      <p:sp>
        <p:nvSpPr>
          <p:cNvPr id="215" name="Rektangel"/>
          <p:cNvSpPr/>
          <p:nvPr/>
        </p:nvSpPr>
        <p:spPr>
          <a:xfrm>
            <a:off x="-89297" y="10481121"/>
            <a:ext cx="20510897" cy="2327871"/>
          </a:xfrm>
          <a:prstGeom prst="rect">
            <a:avLst/>
          </a:prstGeom>
          <a:solidFill>
            <a:srgbClr val="FFFFFF"/>
          </a:solidFill>
          <a:ln w="3175">
            <a:miter lim="400000"/>
          </a:ln>
        </p:spPr>
        <p:txBody>
          <a:bodyPr lIns="59531" tIns="59531" rIns="59531" bIns="59531" anchor="ctr"/>
          <a:lstStyle/>
          <a:p>
            <a:pPr>
              <a:defRPr sz="2600" b="0">
                <a:solidFill>
                  <a:srgbClr val="FFFFFF"/>
                </a:solidFill>
                <a:latin typeface="+mn-lt"/>
                <a:ea typeface="+mn-ea"/>
                <a:cs typeface="+mn-cs"/>
                <a:sym typeface="Helvetica Neue Medium"/>
              </a:defRPr>
            </a:pPr>
            <a:endParaRPr/>
          </a:p>
        </p:txBody>
      </p:sp>
      <p:pic>
        <p:nvPicPr>
          <p:cNvPr id="216" name="Bild" descr="Bild"/>
          <p:cNvPicPr>
            <a:picLocks noChangeAspect="1"/>
          </p:cNvPicPr>
          <p:nvPr/>
        </p:nvPicPr>
        <p:blipFill>
          <a:blip r:embed="rId3"/>
          <a:stretch>
            <a:fillRect/>
          </a:stretch>
        </p:blipFill>
        <p:spPr>
          <a:xfrm>
            <a:off x="18807972" y="10972107"/>
            <a:ext cx="1248443" cy="1452883"/>
          </a:xfrm>
          <a:prstGeom prst="rect">
            <a:avLst/>
          </a:prstGeom>
          <a:ln w="3175">
            <a:miter lim="400000"/>
          </a:ln>
        </p:spPr>
      </p:pic>
      <p:sp>
        <p:nvSpPr>
          <p:cNvPr id="7" name="Rektangel 6">
            <a:extLst>
              <a:ext uri="{FF2B5EF4-FFF2-40B4-BE49-F238E27FC236}">
                <a16:creationId xmlns:a16="http://schemas.microsoft.com/office/drawing/2014/main" id="{8257DEF0-2D50-4FCE-AAE8-E9BD22235215}"/>
              </a:ext>
            </a:extLst>
          </p:cNvPr>
          <p:cNvSpPr/>
          <p:nvPr/>
        </p:nvSpPr>
        <p:spPr>
          <a:xfrm>
            <a:off x="3623837" y="10936629"/>
            <a:ext cx="13084628" cy="1380827"/>
          </a:xfrm>
          <a:prstGeom prst="rect">
            <a:avLst/>
          </a:prstGeom>
        </p:spPr>
        <p:txBody>
          <a:bodyPr wrap="square">
            <a:spAutoFit/>
          </a:bodyPr>
          <a:lstStyle/>
          <a:p>
            <a:pPr algn="l" defTabSz="764351">
              <a:lnSpc>
                <a:spcPct val="120000"/>
              </a:lnSpc>
              <a:defRPr sz="2400" b="0">
                <a:solidFill>
                  <a:srgbClr val="FFFFFF"/>
                </a:solidFill>
                <a:latin typeface="Lato Regular"/>
                <a:ea typeface="Lato Regular"/>
                <a:cs typeface="Lato Regular"/>
                <a:sym typeface="Lato Regular"/>
              </a:defRPr>
            </a:pPr>
            <a:r>
              <a:rPr lang="sv-SE" dirty="0">
                <a:solidFill>
                  <a:schemeClr val="tx1"/>
                </a:solidFill>
              </a:rPr>
              <a:t>Med 20 000 kvadratmeter kreativa mötes- och eventytor, 421 topprenoverade hotellrum under samma tak som Scandinavian XPO:s hallar och ytterligare 1500 hotellrum inom ett par minuter med </a:t>
            </a:r>
            <a:r>
              <a:rPr lang="sv-SE" dirty="0" err="1">
                <a:solidFill>
                  <a:schemeClr val="tx1"/>
                </a:solidFill>
              </a:rPr>
              <a:t>shuttle</a:t>
            </a:r>
            <a:r>
              <a:rPr lang="sv-SE" dirty="0">
                <a:solidFill>
                  <a:schemeClr val="tx1"/>
                </a:solidFill>
              </a:rPr>
              <a:t> finns oändliga möjligheter till både stora och små evenemang.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mapFIX2.jpg" descr="mapFIX2.jpg"/>
          <p:cNvPicPr>
            <a:picLocks noChangeAspect="1"/>
          </p:cNvPicPr>
          <p:nvPr/>
        </p:nvPicPr>
        <p:blipFill rotWithShape="1">
          <a:blip r:embed="rId3"/>
          <a:srcRect l="20532" t="19351" r="14293" b="15009"/>
          <a:stretch/>
        </p:blipFill>
        <p:spPr>
          <a:xfrm>
            <a:off x="-1099601" y="-30619"/>
            <a:ext cx="22536225" cy="12806306"/>
          </a:xfrm>
          <a:prstGeom prst="rect">
            <a:avLst/>
          </a:prstGeom>
          <a:ln w="12700">
            <a:miter lim="400000"/>
          </a:ln>
        </p:spPr>
      </p:pic>
      <p:sp>
        <p:nvSpPr>
          <p:cNvPr id="100" name="Pil 10"/>
          <p:cNvSpPr/>
          <p:nvPr/>
        </p:nvSpPr>
        <p:spPr>
          <a:xfrm rot="16106442">
            <a:off x="9475363" y="5173410"/>
            <a:ext cx="413455" cy="336223"/>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4DAACC"/>
          </a:solidFill>
          <a:ln w="12700">
            <a:miter lim="400000"/>
          </a:ln>
          <a:effectLst>
            <a:outerShdw blurRad="38100" dist="88184" dir="3272916" rotWithShape="0">
              <a:srgbClr val="000000">
                <a:alpha val="32860"/>
              </a:srgbClr>
            </a:outerShdw>
          </a:effectLst>
        </p:spPr>
        <p:txBody>
          <a:bodyPr lIns="0" tIns="0" rIns="0" bIns="0" anchor="ctr"/>
          <a:lstStyle/>
          <a:p>
            <a:pPr>
              <a:defRPr sz="3200">
                <a:solidFill>
                  <a:srgbClr val="FFFFFF"/>
                </a:solidFill>
              </a:defRPr>
            </a:pPr>
            <a:endParaRPr sz="2667"/>
          </a:p>
        </p:txBody>
      </p:sp>
      <p:sp>
        <p:nvSpPr>
          <p:cNvPr id="101" name="Pil 10"/>
          <p:cNvSpPr/>
          <p:nvPr/>
        </p:nvSpPr>
        <p:spPr>
          <a:xfrm rot="13350289">
            <a:off x="8487003" y="5681388"/>
            <a:ext cx="413456" cy="336223"/>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4DAACC"/>
          </a:solidFill>
          <a:ln w="12700">
            <a:miter lim="400000"/>
          </a:ln>
          <a:effectLst>
            <a:outerShdw blurRad="38100" dist="88184" dir="2307601" rotWithShape="0">
              <a:srgbClr val="000000">
                <a:alpha val="32860"/>
              </a:srgbClr>
            </a:outerShdw>
          </a:effectLst>
        </p:spPr>
        <p:txBody>
          <a:bodyPr lIns="0" tIns="0" rIns="0" bIns="0" anchor="ctr"/>
          <a:lstStyle/>
          <a:p>
            <a:pPr>
              <a:defRPr sz="3200">
                <a:solidFill>
                  <a:srgbClr val="FFFFFF"/>
                </a:solidFill>
              </a:defRPr>
            </a:pPr>
            <a:endParaRPr sz="2667"/>
          </a:p>
        </p:txBody>
      </p:sp>
      <p:sp>
        <p:nvSpPr>
          <p:cNvPr id="102" name="Pil 10"/>
          <p:cNvSpPr/>
          <p:nvPr/>
        </p:nvSpPr>
        <p:spPr>
          <a:xfrm rot="21543041">
            <a:off x="3599578" y="6650325"/>
            <a:ext cx="413455" cy="336223"/>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535353"/>
          </a:solidFill>
          <a:ln w="12700">
            <a:miter lim="400000"/>
          </a:ln>
          <a:effectLst>
            <a:outerShdw blurRad="38100" dist="88184" dir="2307601" rotWithShape="0">
              <a:srgbClr val="000000">
                <a:alpha val="32860"/>
              </a:srgbClr>
            </a:outerShdw>
          </a:effectLst>
        </p:spPr>
        <p:txBody>
          <a:bodyPr lIns="0" tIns="0" rIns="0" bIns="0" anchor="ctr"/>
          <a:lstStyle/>
          <a:p>
            <a:pPr>
              <a:defRPr sz="3200">
                <a:solidFill>
                  <a:srgbClr val="FFFFFF"/>
                </a:solidFill>
              </a:defRPr>
            </a:pPr>
            <a:endParaRPr sz="2667"/>
          </a:p>
        </p:txBody>
      </p:sp>
      <p:sp>
        <p:nvSpPr>
          <p:cNvPr id="103" name="Pil 10"/>
          <p:cNvSpPr/>
          <p:nvPr/>
        </p:nvSpPr>
        <p:spPr>
          <a:xfrm rot="21543041">
            <a:off x="3599578" y="8444190"/>
            <a:ext cx="413455" cy="336223"/>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535353"/>
          </a:solidFill>
          <a:ln w="12700">
            <a:miter lim="400000"/>
          </a:ln>
          <a:effectLst>
            <a:outerShdw blurRad="38100" dist="88184" dir="2307601" rotWithShape="0">
              <a:srgbClr val="000000">
                <a:alpha val="32860"/>
              </a:srgbClr>
            </a:outerShdw>
          </a:effectLst>
        </p:spPr>
        <p:txBody>
          <a:bodyPr lIns="0" tIns="0" rIns="0" bIns="0" anchor="ctr"/>
          <a:lstStyle/>
          <a:p>
            <a:pPr>
              <a:defRPr sz="3200">
                <a:solidFill>
                  <a:srgbClr val="FFFFFF"/>
                </a:solidFill>
              </a:defRPr>
            </a:pPr>
            <a:endParaRPr sz="2667"/>
          </a:p>
        </p:txBody>
      </p:sp>
      <p:sp>
        <p:nvSpPr>
          <p:cNvPr id="104" name="Pil 10"/>
          <p:cNvSpPr/>
          <p:nvPr/>
        </p:nvSpPr>
        <p:spPr>
          <a:xfrm rot="19100392">
            <a:off x="3612076" y="5101077"/>
            <a:ext cx="413456" cy="336223"/>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535353"/>
          </a:solidFill>
          <a:ln w="12700">
            <a:miter lim="400000"/>
          </a:ln>
          <a:effectLst>
            <a:outerShdw blurRad="38100" dist="88184" dir="2307601" rotWithShape="0">
              <a:srgbClr val="000000">
                <a:alpha val="32860"/>
              </a:srgbClr>
            </a:outerShdw>
          </a:effectLst>
        </p:spPr>
        <p:txBody>
          <a:bodyPr lIns="0" tIns="0" rIns="0" bIns="0" anchor="ctr"/>
          <a:lstStyle/>
          <a:p>
            <a:pPr>
              <a:defRPr sz="3200">
                <a:solidFill>
                  <a:srgbClr val="FFFFFF"/>
                </a:solidFill>
              </a:defRPr>
            </a:pPr>
            <a:endParaRPr sz="2667"/>
          </a:p>
        </p:txBody>
      </p:sp>
      <p:sp>
        <p:nvSpPr>
          <p:cNvPr id="105" name="HALL 1"/>
          <p:cNvSpPr txBox="1"/>
          <p:nvPr/>
        </p:nvSpPr>
        <p:spPr>
          <a:xfrm>
            <a:off x="3883438" y="7784136"/>
            <a:ext cx="750206" cy="3205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2500" b="1">
                <a:solidFill>
                  <a:srgbClr val="FFFFFF"/>
                </a:solidFill>
                <a:latin typeface="Montserrat-Bold"/>
                <a:ea typeface="Montserrat-Bold"/>
                <a:cs typeface="Montserrat-Bold"/>
                <a:sym typeface="Montserrat-Bold"/>
              </a:defRPr>
            </a:lvl1pPr>
          </a:lstStyle>
          <a:p>
            <a:r>
              <a:rPr sz="2083" dirty="0"/>
              <a:t>HALL 1</a:t>
            </a:r>
          </a:p>
        </p:txBody>
      </p:sp>
      <p:sp>
        <p:nvSpPr>
          <p:cNvPr id="106" name="HALL 2"/>
          <p:cNvSpPr txBox="1"/>
          <p:nvPr/>
        </p:nvSpPr>
        <p:spPr>
          <a:xfrm>
            <a:off x="4887329" y="5130296"/>
            <a:ext cx="750206" cy="3205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2500" b="1">
                <a:solidFill>
                  <a:srgbClr val="FFFFFF"/>
                </a:solidFill>
                <a:latin typeface="Montserrat-Bold"/>
                <a:ea typeface="Montserrat-Bold"/>
                <a:cs typeface="Montserrat-Bold"/>
                <a:sym typeface="Montserrat-Bold"/>
              </a:defRPr>
            </a:lvl1pPr>
          </a:lstStyle>
          <a:p>
            <a:r>
              <a:rPr sz="2083" dirty="0"/>
              <a:t>HALL 2</a:t>
            </a:r>
          </a:p>
        </p:txBody>
      </p:sp>
      <p:sp>
        <p:nvSpPr>
          <p:cNvPr id="107" name="HALL 3"/>
          <p:cNvSpPr txBox="1"/>
          <p:nvPr/>
        </p:nvSpPr>
        <p:spPr>
          <a:xfrm>
            <a:off x="6206367" y="3026607"/>
            <a:ext cx="835699" cy="4060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2333" tIns="42333" rIns="42333" bIns="42333" anchor="ctr">
            <a:spAutoFit/>
          </a:bodyPr>
          <a:lstStyle>
            <a:lvl1pPr>
              <a:defRPr sz="2500" b="1">
                <a:solidFill>
                  <a:srgbClr val="FFFFFF"/>
                </a:solidFill>
                <a:latin typeface="Montserrat-Bold"/>
                <a:ea typeface="Montserrat-Bold"/>
                <a:cs typeface="Montserrat-Bold"/>
                <a:sym typeface="Montserrat-Bold"/>
              </a:defRPr>
            </a:lvl1pPr>
          </a:lstStyle>
          <a:p>
            <a:r>
              <a:rPr sz="2083" dirty="0"/>
              <a:t>HALL 3</a:t>
            </a:r>
          </a:p>
        </p:txBody>
      </p:sp>
      <p:sp>
        <p:nvSpPr>
          <p:cNvPr id="108" name="A"/>
          <p:cNvSpPr txBox="1"/>
          <p:nvPr/>
        </p:nvSpPr>
        <p:spPr>
          <a:xfrm>
            <a:off x="5104493" y="6330598"/>
            <a:ext cx="202513" cy="316325"/>
          </a:xfrm>
          <a:prstGeom prst="rect">
            <a:avLst/>
          </a:prstGeom>
          <a:ln w="12700">
            <a:miter lim="400000"/>
          </a:ln>
          <a:effectLst>
            <a:outerShdw dist="51816" dir="2307601" rotWithShape="0">
              <a:srgbClr val="000000">
                <a:alpha val="15525"/>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2333" tIns="42333" rIns="42333" bIns="42333" anchor="ctr">
            <a:spAutoFit/>
          </a:bodyPr>
          <a:lstStyle>
            <a:lvl1pPr>
              <a:defRPr sz="1800">
                <a:solidFill>
                  <a:srgbClr val="FFFFFF"/>
                </a:solidFill>
                <a:latin typeface="Montserrat-Regular"/>
                <a:ea typeface="Montserrat-Regular"/>
                <a:cs typeface="Montserrat-Regular"/>
                <a:sym typeface="Montserrat-Regular"/>
              </a:defRPr>
            </a:lvl1pPr>
          </a:lstStyle>
          <a:p>
            <a:r>
              <a:rPr sz="1500"/>
              <a:t>A</a:t>
            </a:r>
          </a:p>
        </p:txBody>
      </p:sp>
      <p:sp>
        <p:nvSpPr>
          <p:cNvPr id="109" name="B"/>
          <p:cNvSpPr txBox="1"/>
          <p:nvPr/>
        </p:nvSpPr>
        <p:spPr>
          <a:xfrm>
            <a:off x="3728374" y="6372534"/>
            <a:ext cx="192895" cy="316325"/>
          </a:xfrm>
          <a:prstGeom prst="rect">
            <a:avLst/>
          </a:prstGeom>
          <a:ln w="12700">
            <a:miter lim="400000"/>
          </a:ln>
          <a:effectLst>
            <a:outerShdw dist="51816" dir="2307601" rotWithShape="0">
              <a:srgbClr val="000000">
                <a:alpha val="15525"/>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2333" tIns="42333" rIns="42333" bIns="42333" anchor="ctr">
            <a:spAutoFit/>
          </a:bodyPr>
          <a:lstStyle>
            <a:lvl1pPr>
              <a:defRPr sz="1800">
                <a:solidFill>
                  <a:srgbClr val="FFFFFF"/>
                </a:solidFill>
                <a:latin typeface="Montserrat-Regular"/>
                <a:ea typeface="Montserrat-Regular"/>
                <a:cs typeface="Montserrat-Regular"/>
                <a:sym typeface="Montserrat-Regular"/>
              </a:defRPr>
            </a:lvl1pPr>
          </a:lstStyle>
          <a:p>
            <a:r>
              <a:rPr sz="1500"/>
              <a:t>B</a:t>
            </a:r>
          </a:p>
        </p:txBody>
      </p:sp>
      <p:sp>
        <p:nvSpPr>
          <p:cNvPr id="110" name="C"/>
          <p:cNvSpPr txBox="1"/>
          <p:nvPr/>
        </p:nvSpPr>
        <p:spPr>
          <a:xfrm>
            <a:off x="2159484" y="6316515"/>
            <a:ext cx="188086" cy="316325"/>
          </a:xfrm>
          <a:prstGeom prst="rect">
            <a:avLst/>
          </a:prstGeom>
          <a:ln w="12700">
            <a:miter lim="400000"/>
          </a:ln>
          <a:effectLst>
            <a:outerShdw dist="51816" dir="2307601" rotWithShape="0">
              <a:srgbClr val="000000">
                <a:alpha val="15525"/>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2333" tIns="42333" rIns="42333" bIns="42333" anchor="ctr">
            <a:spAutoFit/>
          </a:bodyPr>
          <a:lstStyle>
            <a:lvl1pPr>
              <a:defRPr sz="1800">
                <a:solidFill>
                  <a:srgbClr val="FFFFFF"/>
                </a:solidFill>
                <a:latin typeface="Montserrat-Regular"/>
                <a:ea typeface="Montserrat-Regular"/>
                <a:cs typeface="Montserrat-Regular"/>
                <a:sym typeface="Montserrat-Regular"/>
              </a:defRPr>
            </a:lvl1pPr>
          </a:lstStyle>
          <a:p>
            <a:r>
              <a:rPr sz="1500"/>
              <a:t>C</a:t>
            </a:r>
          </a:p>
        </p:txBody>
      </p:sp>
      <p:sp>
        <p:nvSpPr>
          <p:cNvPr id="111" name="A"/>
          <p:cNvSpPr txBox="1"/>
          <p:nvPr/>
        </p:nvSpPr>
        <p:spPr>
          <a:xfrm>
            <a:off x="8504062" y="4377505"/>
            <a:ext cx="202513" cy="316325"/>
          </a:xfrm>
          <a:prstGeom prst="rect">
            <a:avLst/>
          </a:prstGeom>
          <a:ln w="12700">
            <a:miter lim="400000"/>
          </a:ln>
          <a:effectLst>
            <a:outerShdw dist="51816" dir="2307601" rotWithShape="0">
              <a:srgbClr val="000000">
                <a:alpha val="15525"/>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2333" tIns="42333" rIns="42333" bIns="42333" anchor="ctr">
            <a:spAutoFit/>
          </a:bodyPr>
          <a:lstStyle>
            <a:lvl1pPr>
              <a:defRPr sz="1800">
                <a:solidFill>
                  <a:srgbClr val="FFFFFF"/>
                </a:solidFill>
                <a:latin typeface="Montserrat-Regular"/>
                <a:ea typeface="Montserrat-Regular"/>
                <a:cs typeface="Montserrat-Regular"/>
                <a:sym typeface="Montserrat-Regular"/>
              </a:defRPr>
            </a:lvl1pPr>
          </a:lstStyle>
          <a:p>
            <a:r>
              <a:rPr sz="1500"/>
              <a:t>A</a:t>
            </a:r>
          </a:p>
        </p:txBody>
      </p:sp>
      <p:sp>
        <p:nvSpPr>
          <p:cNvPr id="112" name="B"/>
          <p:cNvSpPr txBox="1"/>
          <p:nvPr/>
        </p:nvSpPr>
        <p:spPr>
          <a:xfrm>
            <a:off x="6703355" y="4377505"/>
            <a:ext cx="192895" cy="316325"/>
          </a:xfrm>
          <a:prstGeom prst="rect">
            <a:avLst/>
          </a:prstGeom>
          <a:ln w="12700">
            <a:miter lim="400000"/>
          </a:ln>
          <a:effectLst>
            <a:outerShdw dist="51816" dir="2307601" rotWithShape="0">
              <a:srgbClr val="000000">
                <a:alpha val="15525"/>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2333" tIns="42333" rIns="42333" bIns="42333" anchor="ctr">
            <a:spAutoFit/>
          </a:bodyPr>
          <a:lstStyle>
            <a:lvl1pPr>
              <a:defRPr sz="1800">
                <a:solidFill>
                  <a:srgbClr val="FFFFFF"/>
                </a:solidFill>
                <a:latin typeface="Montserrat-Regular"/>
                <a:ea typeface="Montserrat-Regular"/>
                <a:cs typeface="Montserrat-Regular"/>
                <a:sym typeface="Montserrat-Regular"/>
              </a:defRPr>
            </a:lvl1pPr>
          </a:lstStyle>
          <a:p>
            <a:r>
              <a:rPr sz="1500"/>
              <a:t>B</a:t>
            </a:r>
          </a:p>
        </p:txBody>
      </p:sp>
      <p:sp>
        <p:nvSpPr>
          <p:cNvPr id="113" name="Pil 10"/>
          <p:cNvSpPr/>
          <p:nvPr/>
        </p:nvSpPr>
        <p:spPr>
          <a:xfrm rot="16203311">
            <a:off x="8179735" y="5352244"/>
            <a:ext cx="258666" cy="218603"/>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D5D5D5"/>
          </a:solidFill>
          <a:ln w="12700">
            <a:miter lim="400000"/>
          </a:ln>
          <a:effectLst>
            <a:outerShdw blurRad="38100" dist="88184" dir="2307601" rotWithShape="0">
              <a:srgbClr val="000000">
                <a:alpha val="32860"/>
              </a:srgbClr>
            </a:outerShdw>
          </a:effectLst>
        </p:spPr>
        <p:txBody>
          <a:bodyPr lIns="0" tIns="0" rIns="0" bIns="0" anchor="ctr"/>
          <a:lstStyle/>
          <a:p>
            <a:pPr>
              <a:defRPr sz="3200">
                <a:solidFill>
                  <a:srgbClr val="FFFFFF"/>
                </a:solidFill>
              </a:defRPr>
            </a:pPr>
            <a:endParaRPr sz="2667"/>
          </a:p>
        </p:txBody>
      </p:sp>
      <p:sp>
        <p:nvSpPr>
          <p:cNvPr id="114" name="Pil 10"/>
          <p:cNvSpPr/>
          <p:nvPr/>
        </p:nvSpPr>
        <p:spPr>
          <a:xfrm rot="13369790">
            <a:off x="9706869" y="4755147"/>
            <a:ext cx="258666" cy="218603"/>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D5D5D5"/>
          </a:solidFill>
          <a:ln w="12700">
            <a:miter lim="400000"/>
          </a:ln>
          <a:effectLst>
            <a:outerShdw blurRad="38100" dist="88184" dir="2307601" rotWithShape="0">
              <a:srgbClr val="000000">
                <a:alpha val="32860"/>
              </a:srgbClr>
            </a:outerShdw>
          </a:effectLst>
        </p:spPr>
        <p:txBody>
          <a:bodyPr lIns="0" tIns="0" rIns="0" bIns="0" anchor="ctr"/>
          <a:lstStyle/>
          <a:p>
            <a:pPr>
              <a:defRPr sz="3200">
                <a:solidFill>
                  <a:srgbClr val="FFFFFF"/>
                </a:solidFill>
              </a:defRPr>
            </a:pPr>
            <a:endParaRPr sz="2667"/>
          </a:p>
        </p:txBody>
      </p:sp>
      <p:sp>
        <p:nvSpPr>
          <p:cNvPr id="115" name="Pil 10"/>
          <p:cNvSpPr/>
          <p:nvPr/>
        </p:nvSpPr>
        <p:spPr>
          <a:xfrm rot="10951426">
            <a:off x="7755215" y="7741721"/>
            <a:ext cx="258666" cy="218603"/>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D5D5D5"/>
          </a:solidFill>
          <a:ln w="12700">
            <a:miter lim="400000"/>
          </a:ln>
          <a:effectLst>
            <a:outerShdw blurRad="38100" dist="88184" dir="2307601" rotWithShape="0">
              <a:srgbClr val="000000">
                <a:alpha val="32860"/>
              </a:srgbClr>
            </a:outerShdw>
          </a:effectLst>
        </p:spPr>
        <p:txBody>
          <a:bodyPr lIns="0" tIns="0" rIns="0" bIns="0" anchor="ctr"/>
          <a:lstStyle/>
          <a:p>
            <a:pPr>
              <a:defRPr sz="3200">
                <a:solidFill>
                  <a:srgbClr val="FFFFFF"/>
                </a:solidFill>
              </a:defRPr>
            </a:pPr>
            <a:endParaRPr sz="2667"/>
          </a:p>
        </p:txBody>
      </p:sp>
      <p:sp>
        <p:nvSpPr>
          <p:cNvPr id="116" name="Pil 10"/>
          <p:cNvSpPr/>
          <p:nvPr/>
        </p:nvSpPr>
        <p:spPr>
          <a:xfrm rot="10951426">
            <a:off x="7755215" y="6786719"/>
            <a:ext cx="258666" cy="218603"/>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D5D5D5"/>
          </a:solidFill>
          <a:ln w="12700">
            <a:miter lim="400000"/>
          </a:ln>
          <a:effectLst>
            <a:outerShdw blurRad="38100" dist="88184" dir="2307601" rotWithShape="0">
              <a:srgbClr val="000000">
                <a:alpha val="32860"/>
              </a:srgbClr>
            </a:outerShdw>
          </a:effectLst>
        </p:spPr>
        <p:txBody>
          <a:bodyPr lIns="0" tIns="0" rIns="0" bIns="0" anchor="ctr"/>
          <a:lstStyle/>
          <a:p>
            <a:pPr>
              <a:defRPr sz="3200">
                <a:solidFill>
                  <a:srgbClr val="FFFFFF"/>
                </a:solidFill>
              </a:defRPr>
            </a:pPr>
            <a:endParaRPr sz="2667"/>
          </a:p>
        </p:txBody>
      </p:sp>
      <p:sp>
        <p:nvSpPr>
          <p:cNvPr id="117" name="Pil 10"/>
          <p:cNvSpPr/>
          <p:nvPr/>
        </p:nvSpPr>
        <p:spPr>
          <a:xfrm rot="10951426">
            <a:off x="7755215" y="6117114"/>
            <a:ext cx="258666" cy="218603"/>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D5D5D5"/>
          </a:solidFill>
          <a:ln w="12700">
            <a:miter lim="400000"/>
          </a:ln>
          <a:effectLst>
            <a:outerShdw blurRad="38100" dist="88184" dir="2307601" rotWithShape="0">
              <a:srgbClr val="000000">
                <a:alpha val="32860"/>
              </a:srgbClr>
            </a:outerShdw>
          </a:effectLst>
        </p:spPr>
        <p:txBody>
          <a:bodyPr lIns="0" tIns="0" rIns="0" bIns="0" anchor="ctr"/>
          <a:lstStyle/>
          <a:p>
            <a:pPr>
              <a:defRPr sz="3200">
                <a:solidFill>
                  <a:srgbClr val="FFFFFF"/>
                </a:solidFill>
              </a:defRPr>
            </a:pPr>
            <a:endParaRPr sz="2667"/>
          </a:p>
        </p:txBody>
      </p:sp>
      <p:pic>
        <p:nvPicPr>
          <p:cNvPr id="118" name="Bild" descr="Bild"/>
          <p:cNvPicPr>
            <a:picLocks noChangeAspect="1"/>
          </p:cNvPicPr>
          <p:nvPr/>
        </p:nvPicPr>
        <p:blipFill>
          <a:blip r:embed="rId4"/>
          <a:stretch>
            <a:fillRect/>
          </a:stretch>
        </p:blipFill>
        <p:spPr>
          <a:xfrm>
            <a:off x="6726873" y="8041385"/>
            <a:ext cx="338753" cy="338771"/>
          </a:xfrm>
          <a:prstGeom prst="rect">
            <a:avLst/>
          </a:prstGeom>
          <a:ln w="12700">
            <a:miter lim="400000"/>
          </a:ln>
        </p:spPr>
      </p:pic>
      <p:pic>
        <p:nvPicPr>
          <p:cNvPr id="119" name="Bild" descr="Bild"/>
          <p:cNvPicPr>
            <a:picLocks noChangeAspect="1"/>
          </p:cNvPicPr>
          <p:nvPr/>
        </p:nvPicPr>
        <p:blipFill>
          <a:blip r:embed="rId4"/>
          <a:stretch>
            <a:fillRect/>
          </a:stretch>
        </p:blipFill>
        <p:spPr>
          <a:xfrm>
            <a:off x="5692809" y="4695063"/>
            <a:ext cx="338753" cy="338770"/>
          </a:xfrm>
          <a:prstGeom prst="rect">
            <a:avLst/>
          </a:prstGeom>
          <a:ln w="12700">
            <a:miter lim="400000"/>
          </a:ln>
        </p:spPr>
      </p:pic>
      <p:pic>
        <p:nvPicPr>
          <p:cNvPr id="120" name="Bild" descr="Bild"/>
          <p:cNvPicPr>
            <a:picLocks noChangeAspect="1"/>
          </p:cNvPicPr>
          <p:nvPr/>
        </p:nvPicPr>
        <p:blipFill>
          <a:blip r:embed="rId4"/>
          <a:stretch>
            <a:fillRect/>
          </a:stretch>
        </p:blipFill>
        <p:spPr>
          <a:xfrm>
            <a:off x="8706575" y="3097233"/>
            <a:ext cx="338753" cy="338772"/>
          </a:xfrm>
          <a:prstGeom prst="rect">
            <a:avLst/>
          </a:prstGeom>
          <a:ln w="12700">
            <a:miter lim="400000"/>
          </a:ln>
        </p:spPr>
      </p:pic>
      <p:pic>
        <p:nvPicPr>
          <p:cNvPr id="121" name="Bild" descr="Bild"/>
          <p:cNvPicPr>
            <a:picLocks noChangeAspect="1"/>
          </p:cNvPicPr>
          <p:nvPr/>
        </p:nvPicPr>
        <p:blipFill>
          <a:blip r:embed="rId5"/>
          <a:stretch>
            <a:fillRect/>
          </a:stretch>
        </p:blipFill>
        <p:spPr>
          <a:xfrm>
            <a:off x="7092296" y="5225531"/>
            <a:ext cx="338711" cy="338711"/>
          </a:xfrm>
          <a:prstGeom prst="rect">
            <a:avLst/>
          </a:prstGeom>
          <a:ln w="12700">
            <a:miter lim="400000"/>
          </a:ln>
        </p:spPr>
      </p:pic>
      <p:pic>
        <p:nvPicPr>
          <p:cNvPr id="122" name="Bild" descr="Bild"/>
          <p:cNvPicPr>
            <a:picLocks noChangeAspect="1"/>
          </p:cNvPicPr>
          <p:nvPr/>
        </p:nvPicPr>
        <p:blipFill>
          <a:blip r:embed="rId6"/>
          <a:stretch>
            <a:fillRect/>
          </a:stretch>
        </p:blipFill>
        <p:spPr>
          <a:xfrm>
            <a:off x="7010980" y="7833299"/>
            <a:ext cx="338711" cy="338711"/>
          </a:xfrm>
          <a:prstGeom prst="rect">
            <a:avLst/>
          </a:prstGeom>
          <a:ln w="12700">
            <a:miter lim="400000"/>
          </a:ln>
        </p:spPr>
      </p:pic>
      <p:pic>
        <p:nvPicPr>
          <p:cNvPr id="123" name="Bild" descr="Bild"/>
          <p:cNvPicPr>
            <a:picLocks noChangeAspect="1"/>
          </p:cNvPicPr>
          <p:nvPr/>
        </p:nvPicPr>
        <p:blipFill>
          <a:blip r:embed="rId7"/>
          <a:stretch>
            <a:fillRect/>
          </a:stretch>
        </p:blipFill>
        <p:spPr>
          <a:xfrm>
            <a:off x="5081289" y="5477981"/>
            <a:ext cx="338753" cy="338753"/>
          </a:xfrm>
          <a:prstGeom prst="rect">
            <a:avLst/>
          </a:prstGeom>
          <a:ln w="12700">
            <a:miter lim="400000"/>
          </a:ln>
        </p:spPr>
      </p:pic>
      <p:pic>
        <p:nvPicPr>
          <p:cNvPr id="124" name="Bild" descr="Bild"/>
          <p:cNvPicPr>
            <a:picLocks noChangeAspect="1"/>
          </p:cNvPicPr>
          <p:nvPr/>
        </p:nvPicPr>
        <p:blipFill>
          <a:blip r:embed="rId7"/>
          <a:stretch>
            <a:fillRect/>
          </a:stretch>
        </p:blipFill>
        <p:spPr>
          <a:xfrm>
            <a:off x="10935921" y="3097233"/>
            <a:ext cx="338753" cy="338753"/>
          </a:xfrm>
          <a:prstGeom prst="rect">
            <a:avLst/>
          </a:prstGeom>
          <a:ln w="12700">
            <a:miter lim="400000"/>
          </a:ln>
        </p:spPr>
      </p:pic>
      <p:pic>
        <p:nvPicPr>
          <p:cNvPr id="125" name="Bild" descr="Bild"/>
          <p:cNvPicPr>
            <a:picLocks noChangeAspect="1"/>
          </p:cNvPicPr>
          <p:nvPr/>
        </p:nvPicPr>
        <p:blipFill>
          <a:blip r:embed="rId8"/>
          <a:stretch>
            <a:fillRect/>
          </a:stretch>
        </p:blipFill>
        <p:spPr>
          <a:xfrm>
            <a:off x="11542146" y="8809179"/>
            <a:ext cx="338711" cy="386958"/>
          </a:xfrm>
          <a:prstGeom prst="rect">
            <a:avLst/>
          </a:prstGeom>
          <a:ln w="12700">
            <a:miter lim="400000"/>
          </a:ln>
        </p:spPr>
      </p:pic>
      <p:pic>
        <p:nvPicPr>
          <p:cNvPr id="126" name="Bild" descr="Bild"/>
          <p:cNvPicPr>
            <a:picLocks noChangeAspect="1"/>
          </p:cNvPicPr>
          <p:nvPr/>
        </p:nvPicPr>
        <p:blipFill>
          <a:blip r:embed="rId8"/>
          <a:stretch>
            <a:fillRect/>
          </a:stretch>
        </p:blipFill>
        <p:spPr>
          <a:xfrm>
            <a:off x="6703355" y="10612165"/>
            <a:ext cx="338711" cy="386958"/>
          </a:xfrm>
          <a:prstGeom prst="rect">
            <a:avLst/>
          </a:prstGeom>
          <a:ln w="12700">
            <a:miter lim="400000"/>
          </a:ln>
        </p:spPr>
      </p:pic>
      <p:pic>
        <p:nvPicPr>
          <p:cNvPr id="127" name="Bild" descr="Bild"/>
          <p:cNvPicPr>
            <a:picLocks noChangeAspect="1"/>
          </p:cNvPicPr>
          <p:nvPr/>
        </p:nvPicPr>
        <p:blipFill>
          <a:blip r:embed="rId9"/>
          <a:stretch>
            <a:fillRect/>
          </a:stretch>
        </p:blipFill>
        <p:spPr>
          <a:xfrm>
            <a:off x="11880857" y="2176632"/>
            <a:ext cx="338711" cy="338711"/>
          </a:xfrm>
          <a:prstGeom prst="rect">
            <a:avLst/>
          </a:prstGeom>
          <a:ln w="12700">
            <a:miter lim="400000"/>
          </a:ln>
        </p:spPr>
      </p:pic>
      <p:grpSp>
        <p:nvGrpSpPr>
          <p:cNvPr id="130" name="Gruppera"/>
          <p:cNvGrpSpPr/>
          <p:nvPr/>
        </p:nvGrpSpPr>
        <p:grpSpPr>
          <a:xfrm>
            <a:off x="4388826" y="9260570"/>
            <a:ext cx="338713" cy="338713"/>
            <a:chOff x="0" y="0"/>
            <a:chExt cx="406454" cy="406454"/>
          </a:xfrm>
        </p:grpSpPr>
        <p:sp>
          <p:nvSpPr>
            <p:cNvPr id="128" name="Cirkel"/>
            <p:cNvSpPr/>
            <p:nvPr/>
          </p:nvSpPr>
          <p:spPr>
            <a:xfrm>
              <a:off x="-1" y="-1"/>
              <a:ext cx="406456" cy="406456"/>
            </a:xfrm>
            <a:prstGeom prst="ellipse">
              <a:avLst/>
            </a:prstGeom>
            <a:solidFill>
              <a:srgbClr val="000000"/>
            </a:solidFill>
            <a:ln w="12700" cap="flat">
              <a:noFill/>
              <a:miter lim="400000"/>
            </a:ln>
            <a:effectLst/>
          </p:spPr>
          <p:txBody>
            <a:bodyPr wrap="square" lIns="0" tIns="0" rIns="0" bIns="0" numCol="1" anchor="ctr">
              <a:noAutofit/>
            </a:bodyPr>
            <a:lstStyle/>
            <a:p>
              <a:pPr>
                <a:defRPr sz="3200">
                  <a:solidFill>
                    <a:srgbClr val="FFFFFF"/>
                  </a:solidFill>
                </a:defRPr>
              </a:pPr>
              <a:endParaRPr sz="2667"/>
            </a:p>
          </p:txBody>
        </p:sp>
        <p:sp>
          <p:nvSpPr>
            <p:cNvPr id="129" name="Stjärna"/>
            <p:cNvSpPr/>
            <p:nvPr/>
          </p:nvSpPr>
          <p:spPr>
            <a:xfrm>
              <a:off x="57318" y="55627"/>
              <a:ext cx="291818" cy="277536"/>
            </a:xfrm>
            <a:prstGeom prst="star5">
              <a:avLst>
                <a:gd name="adj" fmla="val 19100"/>
                <a:gd name="hf" fmla="val 105146"/>
                <a:gd name="vf" fmla="val 110557"/>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sz="2667"/>
            </a:p>
          </p:txBody>
        </p:sp>
      </p:grpSp>
      <p:sp>
        <p:nvSpPr>
          <p:cNvPr id="131" name="HALL 1"/>
          <p:cNvSpPr txBox="1"/>
          <p:nvPr/>
        </p:nvSpPr>
        <p:spPr>
          <a:xfrm>
            <a:off x="9395063" y="6036765"/>
            <a:ext cx="633721" cy="3805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2333" tIns="42333" rIns="42333" bIns="42333" anchor="ctr">
            <a:spAutoFit/>
          </a:bodyPr>
          <a:lstStyle>
            <a:lvl1pPr>
              <a:defRPr sz="2300" b="1">
                <a:latin typeface="Montserrat-Bold"/>
                <a:ea typeface="Montserrat-Bold"/>
                <a:cs typeface="Montserrat-Bold"/>
                <a:sym typeface="Montserrat-Bold"/>
              </a:defRPr>
            </a:lvl1pPr>
          </a:lstStyle>
          <a:p>
            <a:r>
              <a:rPr sz="1917"/>
              <a:t>Entré</a:t>
            </a:r>
          </a:p>
        </p:txBody>
      </p:sp>
      <p:pic>
        <p:nvPicPr>
          <p:cNvPr id="132" name="Bild" descr="Bild"/>
          <p:cNvPicPr>
            <a:picLocks noChangeAspect="1"/>
          </p:cNvPicPr>
          <p:nvPr/>
        </p:nvPicPr>
        <p:blipFill>
          <a:blip r:embed="rId10"/>
          <a:stretch>
            <a:fillRect/>
          </a:stretch>
        </p:blipFill>
        <p:spPr>
          <a:xfrm>
            <a:off x="8959721" y="6379581"/>
            <a:ext cx="338710" cy="387711"/>
          </a:xfrm>
          <a:prstGeom prst="rect">
            <a:avLst/>
          </a:prstGeom>
          <a:ln w="12700">
            <a:miter lim="400000"/>
          </a:ln>
        </p:spPr>
      </p:pic>
      <p:pic>
        <p:nvPicPr>
          <p:cNvPr id="133" name="Bild" descr="Bild"/>
          <p:cNvPicPr>
            <a:picLocks noChangeAspect="1"/>
          </p:cNvPicPr>
          <p:nvPr/>
        </p:nvPicPr>
        <p:blipFill>
          <a:blip r:embed="rId11"/>
          <a:stretch>
            <a:fillRect/>
          </a:stretch>
        </p:blipFill>
        <p:spPr>
          <a:xfrm>
            <a:off x="2160331" y="8412170"/>
            <a:ext cx="338710" cy="338710"/>
          </a:xfrm>
          <a:prstGeom prst="rect">
            <a:avLst/>
          </a:prstGeom>
          <a:ln w="12700">
            <a:miter lim="400000"/>
          </a:ln>
        </p:spPr>
      </p:pic>
      <p:pic>
        <p:nvPicPr>
          <p:cNvPr id="134" name="Bild" descr="Bild"/>
          <p:cNvPicPr>
            <a:picLocks noChangeAspect="1"/>
          </p:cNvPicPr>
          <p:nvPr/>
        </p:nvPicPr>
        <p:blipFill>
          <a:blip r:embed="rId11"/>
          <a:stretch>
            <a:fillRect/>
          </a:stretch>
        </p:blipFill>
        <p:spPr>
          <a:xfrm>
            <a:off x="2084172" y="6720179"/>
            <a:ext cx="338710" cy="338710"/>
          </a:xfrm>
          <a:prstGeom prst="rect">
            <a:avLst/>
          </a:prstGeom>
          <a:ln w="12700">
            <a:miter lim="400000"/>
          </a:ln>
        </p:spPr>
      </p:pic>
      <p:pic>
        <p:nvPicPr>
          <p:cNvPr id="135" name="Bild" descr="Bild"/>
          <p:cNvPicPr>
            <a:picLocks noChangeAspect="1"/>
          </p:cNvPicPr>
          <p:nvPr/>
        </p:nvPicPr>
        <p:blipFill>
          <a:blip r:embed="rId12"/>
          <a:stretch>
            <a:fillRect/>
          </a:stretch>
        </p:blipFill>
        <p:spPr>
          <a:xfrm>
            <a:off x="3230481" y="5417691"/>
            <a:ext cx="338711" cy="338711"/>
          </a:xfrm>
          <a:prstGeom prst="rect">
            <a:avLst/>
          </a:prstGeom>
          <a:ln w="12700">
            <a:miter lim="400000"/>
          </a:ln>
        </p:spPr>
      </p:pic>
      <p:pic>
        <p:nvPicPr>
          <p:cNvPr id="46" name="Bild" descr="Bild">
            <a:extLst>
              <a:ext uri="{FF2B5EF4-FFF2-40B4-BE49-F238E27FC236}">
                <a16:creationId xmlns:a16="http://schemas.microsoft.com/office/drawing/2014/main" id="{E70A3AF3-300C-44DB-91B2-9162A850AC4A}"/>
              </a:ext>
            </a:extLst>
          </p:cNvPr>
          <p:cNvPicPr>
            <a:picLocks noChangeAspect="1"/>
          </p:cNvPicPr>
          <p:nvPr/>
        </p:nvPicPr>
        <p:blipFill>
          <a:blip r:embed="rId13"/>
          <a:stretch>
            <a:fillRect/>
          </a:stretch>
        </p:blipFill>
        <p:spPr>
          <a:xfrm>
            <a:off x="18807972" y="10972107"/>
            <a:ext cx="1248443" cy="1452883"/>
          </a:xfrm>
          <a:prstGeom prst="rect">
            <a:avLst/>
          </a:prstGeom>
          <a:ln w="3175">
            <a:miter lim="400000"/>
          </a:ln>
        </p:spPr>
      </p:pic>
      <p:pic>
        <p:nvPicPr>
          <p:cNvPr id="4" name="Bildobjekt 3">
            <a:extLst>
              <a:ext uri="{FF2B5EF4-FFF2-40B4-BE49-F238E27FC236}">
                <a16:creationId xmlns:a16="http://schemas.microsoft.com/office/drawing/2014/main" id="{4AD30C61-CD05-41D3-AA78-D3B9C1614F25}"/>
              </a:ext>
            </a:extLst>
          </p:cNvPr>
          <p:cNvPicPr>
            <a:picLocks noChangeAspect="1"/>
          </p:cNvPicPr>
          <p:nvPr/>
        </p:nvPicPr>
        <p:blipFill>
          <a:blip r:embed="rId14"/>
          <a:stretch>
            <a:fillRect/>
          </a:stretch>
        </p:blipFill>
        <p:spPr>
          <a:xfrm>
            <a:off x="8875951" y="7252706"/>
            <a:ext cx="11810402" cy="5501520"/>
          </a:xfrm>
          <a:prstGeom prst="rect">
            <a:avLst/>
          </a:prstGeom>
        </p:spPr>
      </p:pic>
      <p:pic>
        <p:nvPicPr>
          <p:cNvPr id="49" name="Bild" descr="Bild">
            <a:extLst>
              <a:ext uri="{FF2B5EF4-FFF2-40B4-BE49-F238E27FC236}">
                <a16:creationId xmlns:a16="http://schemas.microsoft.com/office/drawing/2014/main" id="{0953ADD5-6084-46D1-A0DF-D124B928F5B3}"/>
              </a:ext>
            </a:extLst>
          </p:cNvPr>
          <p:cNvPicPr>
            <a:picLocks noChangeAspect="1"/>
          </p:cNvPicPr>
          <p:nvPr/>
        </p:nvPicPr>
        <p:blipFill>
          <a:blip r:embed="rId11"/>
          <a:stretch>
            <a:fillRect/>
          </a:stretch>
        </p:blipFill>
        <p:spPr>
          <a:xfrm>
            <a:off x="6392070" y="9133223"/>
            <a:ext cx="338710" cy="338710"/>
          </a:xfrm>
          <a:prstGeom prst="rect">
            <a:avLst/>
          </a:prstGeom>
          <a:ln w="12700">
            <a:miter lim="400000"/>
          </a:ln>
        </p:spPr>
      </p:pic>
      <p:pic>
        <p:nvPicPr>
          <p:cNvPr id="50" name="Bild" descr="Bild">
            <a:extLst>
              <a:ext uri="{FF2B5EF4-FFF2-40B4-BE49-F238E27FC236}">
                <a16:creationId xmlns:a16="http://schemas.microsoft.com/office/drawing/2014/main" id="{D828C6C7-92D6-4470-A17F-442A8FA463C1}"/>
              </a:ext>
            </a:extLst>
          </p:cNvPr>
          <p:cNvPicPr>
            <a:picLocks noChangeAspect="1"/>
          </p:cNvPicPr>
          <p:nvPr/>
        </p:nvPicPr>
        <p:blipFill>
          <a:blip r:embed="rId11"/>
          <a:stretch>
            <a:fillRect/>
          </a:stretch>
        </p:blipFill>
        <p:spPr>
          <a:xfrm>
            <a:off x="1879405" y="4590142"/>
            <a:ext cx="338710" cy="33871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5C5C5"/>
        </a:solidFill>
        <a:effectLst/>
      </p:bgPr>
    </p:bg>
    <p:spTree>
      <p:nvGrpSpPr>
        <p:cNvPr id="1" name=""/>
        <p:cNvGrpSpPr/>
        <p:nvPr/>
      </p:nvGrpSpPr>
      <p:grpSpPr>
        <a:xfrm>
          <a:off x="0" y="0"/>
          <a:ext cx="0" cy="0"/>
          <a:chOff x="0" y="0"/>
          <a:chExt cx="0" cy="0"/>
        </a:xfrm>
      </p:grpSpPr>
      <p:pic>
        <p:nvPicPr>
          <p:cNvPr id="322" name="XPO 2.jpg" descr="XPO 2.jpg"/>
          <p:cNvPicPr>
            <a:picLocks noChangeAspect="1"/>
          </p:cNvPicPr>
          <p:nvPr/>
        </p:nvPicPr>
        <p:blipFill>
          <a:blip r:embed="rId2"/>
          <a:stretch>
            <a:fillRect/>
          </a:stretch>
        </p:blipFill>
        <p:spPr>
          <a:xfrm>
            <a:off x="9028" y="-21295"/>
            <a:ext cx="20320001" cy="9526017"/>
          </a:xfrm>
          <a:prstGeom prst="rect">
            <a:avLst/>
          </a:prstGeom>
          <a:ln w="3175">
            <a:miter lim="400000"/>
          </a:ln>
        </p:spPr>
      </p:pic>
      <p:sp>
        <p:nvSpPr>
          <p:cNvPr id="323" name="Rektangel"/>
          <p:cNvSpPr/>
          <p:nvPr/>
        </p:nvSpPr>
        <p:spPr>
          <a:xfrm>
            <a:off x="-33866" y="9504723"/>
            <a:ext cx="20362896" cy="3502246"/>
          </a:xfrm>
          <a:prstGeom prst="rect">
            <a:avLst/>
          </a:prstGeom>
          <a:solidFill>
            <a:srgbClr val="FFFFFF"/>
          </a:solidFill>
          <a:ln w="3175">
            <a:miter lim="400000"/>
          </a:ln>
        </p:spPr>
        <p:txBody>
          <a:bodyPr lIns="59531" tIns="59531" rIns="59531" bIns="59531" anchor="ctr"/>
          <a:lstStyle/>
          <a:p>
            <a:pPr>
              <a:defRPr sz="2600" b="0">
                <a:solidFill>
                  <a:srgbClr val="FFFFFF"/>
                </a:solidFill>
                <a:latin typeface="+mn-lt"/>
                <a:ea typeface="+mn-ea"/>
                <a:cs typeface="+mn-cs"/>
                <a:sym typeface="Helvetica Neue Medium"/>
              </a:defRPr>
            </a:pPr>
            <a:endParaRPr/>
          </a:p>
        </p:txBody>
      </p:sp>
      <p:sp>
        <p:nvSpPr>
          <p:cNvPr id="324" name="SCANDINAVIAN XPO  - HALL 1"/>
          <p:cNvSpPr txBox="1"/>
          <p:nvPr/>
        </p:nvSpPr>
        <p:spPr>
          <a:xfrm>
            <a:off x="932349" y="10102006"/>
            <a:ext cx="16322069" cy="3429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lvl="1" algn="l" defTabSz="764351">
              <a:defRPr sz="2200" b="0">
                <a:latin typeface="Lato Medium"/>
                <a:ea typeface="Lato Medium"/>
                <a:cs typeface="Lato Medium"/>
                <a:sym typeface="Lato Medium"/>
              </a:defRPr>
            </a:pPr>
            <a:r>
              <a:rPr cap="all">
                <a:solidFill>
                  <a:schemeClr val="tx1"/>
                </a:solidFill>
                <a:latin typeface="Calibri" panose="020F0502020204030204" pitchFamily="34" charset="0"/>
                <a:cs typeface="Calibri" panose="020F0502020204030204" pitchFamily="34" charset="0"/>
              </a:rPr>
              <a:t>SCANDINAVIAN XPO</a:t>
            </a:r>
            <a:r>
              <a:rPr>
                <a:solidFill>
                  <a:schemeClr val="tx1"/>
                </a:solidFill>
                <a:latin typeface="Calibri" panose="020F0502020204030204" pitchFamily="34" charset="0"/>
                <a:cs typeface="Calibri" panose="020F0502020204030204" pitchFamily="34" charset="0"/>
              </a:rPr>
              <a:t>  </a:t>
            </a:r>
            <a:r>
              <a:rPr cap="all">
                <a:latin typeface="Calibri" panose="020F0502020204030204" pitchFamily="34" charset="0"/>
                <a:ea typeface="Lato Bold"/>
                <a:cs typeface="Calibri" panose="020F0502020204030204" pitchFamily="34" charset="0"/>
                <a:sym typeface="Lato Bold"/>
              </a:rPr>
              <a:t>- HALL 1        </a:t>
            </a:r>
          </a:p>
        </p:txBody>
      </p:sp>
      <p:pic>
        <p:nvPicPr>
          <p:cNvPr id="325" name="Bild" descr="Bild"/>
          <p:cNvPicPr>
            <a:picLocks noChangeAspect="1"/>
          </p:cNvPicPr>
          <p:nvPr/>
        </p:nvPicPr>
        <p:blipFill>
          <a:blip r:embed="rId3"/>
          <a:stretch>
            <a:fillRect/>
          </a:stretch>
        </p:blipFill>
        <p:spPr>
          <a:xfrm>
            <a:off x="18807972" y="10972107"/>
            <a:ext cx="1248443" cy="1452883"/>
          </a:xfrm>
          <a:prstGeom prst="rect">
            <a:avLst/>
          </a:prstGeom>
          <a:ln w="3175">
            <a:miter lim="400000"/>
          </a:ln>
        </p:spPr>
      </p:pic>
      <p:sp>
        <p:nvSpPr>
          <p:cNvPr id="326" name="LUFTIGA HALLAR…"/>
          <p:cNvSpPr txBox="1"/>
          <p:nvPr/>
        </p:nvSpPr>
        <p:spPr>
          <a:xfrm>
            <a:off x="5164666" y="9652579"/>
            <a:ext cx="13478933" cy="263905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9531" tIns="59531" rIns="59531" bIns="59531" anchor="ctr">
            <a:spAutoFit/>
          </a:bodyPr>
          <a:lstStyle/>
          <a:p>
            <a:pPr algn="l" defTabSz="764351">
              <a:lnSpc>
                <a:spcPct val="120000"/>
              </a:lnSpc>
              <a:defRPr sz="1800" b="0">
                <a:latin typeface="Lato Regular"/>
                <a:ea typeface="Lato Regular"/>
                <a:cs typeface="Lato Regular"/>
                <a:sym typeface="Lato Regular"/>
              </a:defRPr>
            </a:pPr>
            <a:endParaRPr dirty="0">
              <a:latin typeface="Lato Bold"/>
              <a:ea typeface="Lato Bold"/>
              <a:cs typeface="Lato Bold"/>
              <a:sym typeface="Lato Bold"/>
            </a:endParaRPr>
          </a:p>
          <a:p>
            <a:pPr algn="l" defTabSz="764351">
              <a:lnSpc>
                <a:spcPct val="120000"/>
              </a:lnSpc>
              <a:defRPr sz="1800" b="0">
                <a:latin typeface="Lato Regular"/>
                <a:ea typeface="Lato Regular"/>
                <a:cs typeface="Lato Regular"/>
                <a:sym typeface="Lato Regular"/>
              </a:defRPr>
            </a:pPr>
            <a:r>
              <a:rPr lang="sv-SE" sz="2400" dirty="0">
                <a:latin typeface="Calibri" panose="020F0502020204030204" pitchFamily="34" charset="0"/>
                <a:cs typeface="Calibri" panose="020F0502020204030204" pitchFamily="34" charset="0"/>
              </a:rPr>
              <a:t>Med rejält tilltagna lastportar och tio meter i takhöjd </a:t>
            </a:r>
            <a:r>
              <a:rPr sz="2400" dirty="0">
                <a:latin typeface="Calibri" panose="020F0502020204030204" pitchFamily="34" charset="0"/>
                <a:cs typeface="Calibri" panose="020F0502020204030204" pitchFamily="34" charset="0"/>
              </a:rPr>
              <a:t> </a:t>
            </a:r>
            <a:r>
              <a:rPr lang="sv-SE" sz="2400" dirty="0">
                <a:latin typeface="Calibri" panose="020F0502020204030204" pitchFamily="34" charset="0"/>
                <a:cs typeface="Calibri" panose="020F0502020204030204" pitchFamily="34" charset="0"/>
              </a:rPr>
              <a:t>finns de allra bästa förutsättningar för kreativa lösningar på både höjden och bredden. Generösa logeområden i två plan, takstolar som tål 300 kg/meter, en </a:t>
            </a:r>
            <a:r>
              <a:rPr lang="sv-SE" sz="2400" dirty="0" err="1">
                <a:latin typeface="Calibri" panose="020F0502020204030204" pitchFamily="34" charset="0"/>
                <a:cs typeface="Calibri" panose="020F0502020204030204" pitchFamily="34" charset="0"/>
              </a:rPr>
              <a:t>grid</a:t>
            </a:r>
            <a:r>
              <a:rPr lang="sv-SE" sz="2400" dirty="0">
                <a:latin typeface="Calibri" panose="020F0502020204030204" pitchFamily="34" charset="0"/>
                <a:cs typeface="Calibri" panose="020F0502020204030204" pitchFamily="34" charset="0"/>
              </a:rPr>
              <a:t> som bär 85 ton och närheten till vårt stora toppmoderna kök optimerar möjligheten i Hall 1 för både stora event, mässor, galor samt även musikarrangemang med upp till 5 000 gäster. Hallen är intygad, har matta på golv och går även att dela av till en stor hall och tre break-</a:t>
            </a:r>
            <a:r>
              <a:rPr lang="sv-SE" sz="2400" dirty="0" err="1">
                <a:latin typeface="Calibri" panose="020F0502020204030204" pitchFamily="34" charset="0"/>
                <a:cs typeface="Calibri" panose="020F0502020204030204" pitchFamily="34" charset="0"/>
              </a:rPr>
              <a:t>outs</a:t>
            </a:r>
            <a:r>
              <a:rPr lang="sv-SE" sz="2400" dirty="0">
                <a:latin typeface="Calibri" panose="020F0502020204030204" pitchFamily="34" charset="0"/>
                <a:cs typeface="Calibri" panose="020F0502020204030204" pitchFamily="34" charset="0"/>
              </a:rPr>
              <a:t>. </a:t>
            </a:r>
            <a:endParaRPr sz="2400" dirty="0">
              <a:latin typeface="Calibri" panose="020F0502020204030204" pitchFamily="34" charset="0"/>
              <a:cs typeface="Calibri" panose="020F0502020204030204" pitchFamily="34" charset="0"/>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36A9589-CC2C-42D9-97AB-82F0EE13D782}"/>
              </a:ext>
            </a:extLst>
          </p:cNvPr>
          <p:cNvPicPr>
            <a:picLocks noChangeAspect="1"/>
          </p:cNvPicPr>
          <p:nvPr/>
        </p:nvPicPr>
        <p:blipFill>
          <a:blip r:embed="rId2"/>
          <a:stretch>
            <a:fillRect/>
          </a:stretch>
        </p:blipFill>
        <p:spPr>
          <a:xfrm>
            <a:off x="1302012" y="432854"/>
            <a:ext cx="16930350" cy="11834291"/>
          </a:xfrm>
          <a:prstGeom prst="rect">
            <a:avLst/>
          </a:prstGeom>
        </p:spPr>
      </p:pic>
      <p:pic>
        <p:nvPicPr>
          <p:cNvPr id="7" name="Bild" descr="Bild"/>
          <p:cNvPicPr>
            <a:picLocks noChangeAspect="1"/>
          </p:cNvPicPr>
          <p:nvPr/>
        </p:nvPicPr>
        <p:blipFill>
          <a:blip r:embed="rId3"/>
          <a:stretch>
            <a:fillRect/>
          </a:stretch>
        </p:blipFill>
        <p:spPr>
          <a:xfrm>
            <a:off x="18807972" y="10972107"/>
            <a:ext cx="1248443" cy="1452883"/>
          </a:xfrm>
          <a:prstGeom prst="rect">
            <a:avLst/>
          </a:prstGeom>
          <a:ln w="3175">
            <a:miter lim="400000"/>
          </a:ln>
        </p:spPr>
      </p:pic>
      <p:sp>
        <p:nvSpPr>
          <p:cNvPr id="5" name="Rektangel 4">
            <a:extLst>
              <a:ext uri="{FF2B5EF4-FFF2-40B4-BE49-F238E27FC236}">
                <a16:creationId xmlns:a16="http://schemas.microsoft.com/office/drawing/2014/main" id="{DF5BFB8B-217C-4CE8-B1A9-F7371C807476}"/>
              </a:ext>
            </a:extLst>
          </p:cNvPr>
          <p:cNvSpPr/>
          <p:nvPr/>
        </p:nvSpPr>
        <p:spPr>
          <a:xfrm>
            <a:off x="1608667" y="1083733"/>
            <a:ext cx="1625600" cy="11341257"/>
          </a:xfrm>
          <a:prstGeom prst="rect">
            <a:avLst/>
          </a:prstGeom>
          <a:solidFill>
            <a:schemeClr val="bg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531" tIns="59531" rIns="59531" bIns="59531" numCol="1" spcCol="38100" rtlCol="0" anchor="ctr">
            <a:spAutoFit/>
          </a:bodyPr>
          <a:lstStyle/>
          <a:p>
            <a:pPr marL="0" marR="0" indent="0" algn="ctr" defTabSz="760677" rtl="0" fontAlgn="auto" latinLnBrk="0" hangingPunct="0">
              <a:lnSpc>
                <a:spcPct val="100000"/>
              </a:lnSpc>
              <a:spcBef>
                <a:spcPts val="0"/>
              </a:spcBef>
              <a:spcAft>
                <a:spcPts val="0"/>
              </a:spcAft>
              <a:buClrTx/>
              <a:buSzTx/>
              <a:buFontTx/>
              <a:buNone/>
              <a:tabLst/>
            </a:pPr>
            <a:endParaRPr kumimoji="0" lang="sv-SE" sz="26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9" name="textruta 8">
            <a:extLst>
              <a:ext uri="{FF2B5EF4-FFF2-40B4-BE49-F238E27FC236}">
                <a16:creationId xmlns:a16="http://schemas.microsoft.com/office/drawing/2014/main" id="{A3C5A32E-4990-4F4C-8591-B7436F138700}"/>
              </a:ext>
            </a:extLst>
          </p:cNvPr>
          <p:cNvSpPr txBox="1"/>
          <p:nvPr/>
        </p:nvSpPr>
        <p:spPr>
          <a:xfrm>
            <a:off x="14821231" y="7552210"/>
            <a:ext cx="4991100" cy="165910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531" tIns="59531" rIns="59531" bIns="59531" numCol="1" spcCol="38100" rtlCol="0" anchor="ctr">
            <a:spAutoFit/>
          </a:bodyPr>
          <a:lstStyle/>
          <a:p>
            <a:pPr marL="0" marR="0" indent="0" algn="ctr" defTabSz="760677" rtl="0" fontAlgn="auto" latinLnBrk="0" hangingPunct="0">
              <a:lnSpc>
                <a:spcPct val="100000"/>
              </a:lnSpc>
              <a:spcBef>
                <a:spcPts val="0"/>
              </a:spcBef>
              <a:spcAft>
                <a:spcPts val="0"/>
              </a:spcAft>
              <a:buClrTx/>
              <a:buSzTx/>
              <a:buFontTx/>
              <a:buNone/>
              <a:tabLst/>
            </a:pPr>
            <a:r>
              <a:rPr kumimoji="0" lang="sv-SE" sz="2000" b="0" i="0" u="none" strike="noStrike" cap="none" spc="0" normalizeH="0" baseline="0" dirty="0">
                <a:ln>
                  <a:noFill/>
                </a:ln>
                <a:solidFill>
                  <a:srgbClr val="000000"/>
                </a:solidFill>
                <a:effectLst/>
                <a:uFillTx/>
                <a:latin typeface="Lato Medium"/>
                <a:sym typeface="Helvetica Neue"/>
              </a:rPr>
              <a:t>HALL 1 – EXEMPEL PÅ 1500 SITTANDE </a:t>
            </a:r>
          </a:p>
          <a:p>
            <a:pPr marL="0" marR="0" indent="0" algn="ctr" defTabSz="760677" rtl="0" fontAlgn="auto" latinLnBrk="0" hangingPunct="0">
              <a:lnSpc>
                <a:spcPct val="100000"/>
              </a:lnSpc>
              <a:spcBef>
                <a:spcPts val="0"/>
              </a:spcBef>
              <a:spcAft>
                <a:spcPts val="0"/>
              </a:spcAft>
              <a:buClrTx/>
              <a:buSzTx/>
              <a:buFontTx/>
              <a:buNone/>
              <a:tabLst/>
            </a:pPr>
            <a:r>
              <a:rPr kumimoji="0" lang="sv-SE" sz="2000" b="0" i="0" u="none" strike="noStrike" cap="none" spc="0" normalizeH="0" baseline="0" dirty="0">
                <a:ln>
                  <a:noFill/>
                </a:ln>
                <a:solidFill>
                  <a:srgbClr val="000000"/>
                </a:solidFill>
                <a:effectLst/>
                <a:uFillTx/>
                <a:latin typeface="Lato Medium"/>
                <a:sym typeface="Helvetica Neue"/>
              </a:rPr>
              <a:t>GÄSTER VID RUNDA BORD SAMT NATTKLUBB </a:t>
            </a:r>
            <a:br>
              <a:rPr kumimoji="0" lang="sv-SE" sz="2000" b="0" i="0" u="none" strike="noStrike" cap="none" spc="0" normalizeH="0" baseline="0" dirty="0">
                <a:ln>
                  <a:noFill/>
                </a:ln>
                <a:solidFill>
                  <a:srgbClr val="000000"/>
                </a:solidFill>
                <a:effectLst/>
                <a:uFillTx/>
                <a:latin typeface="Lato Medium"/>
                <a:sym typeface="Helvetica Neue"/>
              </a:rPr>
            </a:br>
            <a:r>
              <a:rPr kumimoji="0" lang="sv-SE" sz="2000" b="0" i="0" u="none" strike="noStrike" cap="none" spc="0" normalizeH="0" baseline="0" dirty="0">
                <a:ln>
                  <a:noFill/>
                </a:ln>
                <a:solidFill>
                  <a:srgbClr val="000000"/>
                </a:solidFill>
                <a:effectLst/>
                <a:uFillTx/>
                <a:latin typeface="Lato Medium"/>
                <a:sym typeface="Helvetica Neue"/>
              </a:rPr>
              <a:t>I BREAK-OUTDELEN. </a:t>
            </a:r>
          </a:p>
          <a:p>
            <a:pPr marL="0" marR="0" indent="0" algn="ctr" defTabSz="760677" rtl="0" fontAlgn="auto" latinLnBrk="0" hangingPunct="0">
              <a:lnSpc>
                <a:spcPct val="100000"/>
              </a:lnSpc>
              <a:spcBef>
                <a:spcPts val="0"/>
              </a:spcBef>
              <a:spcAft>
                <a:spcPts val="0"/>
              </a:spcAft>
              <a:buClrTx/>
              <a:buSzTx/>
              <a:buFontTx/>
              <a:buNone/>
              <a:tabLst/>
            </a:pPr>
            <a:r>
              <a:rPr kumimoji="0" lang="sv-SE" sz="2000" b="0" i="0" u="none" strike="noStrike" cap="none" spc="0" normalizeH="0" baseline="0" dirty="0">
                <a:ln>
                  <a:noFill/>
                </a:ln>
                <a:solidFill>
                  <a:srgbClr val="000000"/>
                </a:solidFill>
                <a:effectLst/>
                <a:uFillTx/>
                <a:latin typeface="Lato Medium"/>
                <a:sym typeface="Helvetica Neue"/>
              </a:rPr>
              <a:t>LOUNGE TILL NATTKLUBB I HALL 2.  </a:t>
            </a:r>
          </a:p>
        </p:txBody>
      </p:sp>
    </p:spTree>
    <p:extLst>
      <p:ext uri="{BB962C8B-B14F-4D97-AF65-F5344CB8AC3E}">
        <p14:creationId xmlns:p14="http://schemas.microsoft.com/office/powerpoint/2010/main" val="2249674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C527A4EC-C325-4DC8-90FC-36CB45FDA57B}"/>
              </a:ext>
            </a:extLst>
          </p:cNvPr>
          <p:cNvPicPr>
            <a:picLocks noChangeAspect="1"/>
          </p:cNvPicPr>
          <p:nvPr/>
        </p:nvPicPr>
        <p:blipFill>
          <a:blip r:embed="rId2"/>
          <a:stretch>
            <a:fillRect/>
          </a:stretch>
        </p:blipFill>
        <p:spPr>
          <a:xfrm>
            <a:off x="1337734" y="608549"/>
            <a:ext cx="16780933" cy="11840812"/>
          </a:xfrm>
          <a:prstGeom prst="rect">
            <a:avLst/>
          </a:prstGeom>
        </p:spPr>
      </p:pic>
      <p:pic>
        <p:nvPicPr>
          <p:cNvPr id="7" name="Bild" descr="Bild"/>
          <p:cNvPicPr>
            <a:picLocks noChangeAspect="1"/>
          </p:cNvPicPr>
          <p:nvPr/>
        </p:nvPicPr>
        <p:blipFill>
          <a:blip r:embed="rId3"/>
          <a:stretch>
            <a:fillRect/>
          </a:stretch>
        </p:blipFill>
        <p:spPr>
          <a:xfrm>
            <a:off x="18807972" y="10972107"/>
            <a:ext cx="1248443" cy="1452883"/>
          </a:xfrm>
          <a:prstGeom prst="rect">
            <a:avLst/>
          </a:prstGeom>
          <a:ln w="3175">
            <a:miter lim="400000"/>
          </a:ln>
        </p:spPr>
      </p:pic>
      <p:sp>
        <p:nvSpPr>
          <p:cNvPr id="4" name="Rektangel 3">
            <a:extLst>
              <a:ext uri="{FF2B5EF4-FFF2-40B4-BE49-F238E27FC236}">
                <a16:creationId xmlns:a16="http://schemas.microsoft.com/office/drawing/2014/main" id="{6B4E6DBB-D72C-44D2-A75C-043E8E515FB5}"/>
              </a:ext>
            </a:extLst>
          </p:cNvPr>
          <p:cNvSpPr/>
          <p:nvPr/>
        </p:nvSpPr>
        <p:spPr>
          <a:xfrm>
            <a:off x="15409333" y="8957733"/>
            <a:ext cx="2709334" cy="3252656"/>
          </a:xfrm>
          <a:prstGeom prst="rect">
            <a:avLst/>
          </a:prstGeom>
          <a:solidFill>
            <a:schemeClr val="bg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531" tIns="59531" rIns="59531" bIns="59531" numCol="1" spcCol="38100" rtlCol="0" anchor="ctr">
            <a:spAutoFit/>
          </a:bodyPr>
          <a:lstStyle/>
          <a:p>
            <a:pPr marL="0" marR="0" indent="0" algn="ctr" defTabSz="760677" rtl="0" fontAlgn="auto" latinLnBrk="0" hangingPunct="0">
              <a:lnSpc>
                <a:spcPct val="100000"/>
              </a:lnSpc>
              <a:spcBef>
                <a:spcPts val="0"/>
              </a:spcBef>
              <a:spcAft>
                <a:spcPts val="0"/>
              </a:spcAft>
              <a:buClrTx/>
              <a:buSzTx/>
              <a:buFontTx/>
              <a:buNone/>
              <a:tabLst/>
            </a:pPr>
            <a:endParaRPr kumimoji="0" lang="sv-SE" sz="2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Rektangel 7">
            <a:extLst>
              <a:ext uri="{FF2B5EF4-FFF2-40B4-BE49-F238E27FC236}">
                <a16:creationId xmlns:a16="http://schemas.microsoft.com/office/drawing/2014/main" id="{2B933C76-DFC3-4D36-9890-2170D9D9A30D}"/>
              </a:ext>
            </a:extLst>
          </p:cNvPr>
          <p:cNvSpPr/>
          <p:nvPr/>
        </p:nvSpPr>
        <p:spPr>
          <a:xfrm>
            <a:off x="1794933" y="575733"/>
            <a:ext cx="16493065" cy="643467"/>
          </a:xfrm>
          <a:prstGeom prst="rect">
            <a:avLst/>
          </a:prstGeom>
          <a:solidFill>
            <a:schemeClr val="bg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531" tIns="59531" rIns="59531" bIns="59531" numCol="1" spcCol="38100" rtlCol="0" anchor="ctr">
            <a:spAutoFit/>
          </a:bodyPr>
          <a:lstStyle/>
          <a:p>
            <a:pPr marL="0" marR="0" indent="0" algn="ctr" defTabSz="760677" rtl="0" fontAlgn="auto" latinLnBrk="0" hangingPunct="0">
              <a:lnSpc>
                <a:spcPct val="100000"/>
              </a:lnSpc>
              <a:spcBef>
                <a:spcPts val="0"/>
              </a:spcBef>
              <a:spcAft>
                <a:spcPts val="0"/>
              </a:spcAft>
              <a:buClrTx/>
              <a:buSzTx/>
              <a:buFontTx/>
              <a:buNone/>
              <a:tabLst/>
            </a:pPr>
            <a:endParaRPr kumimoji="0" lang="sv-SE" sz="2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textruta 8">
            <a:extLst>
              <a:ext uri="{FF2B5EF4-FFF2-40B4-BE49-F238E27FC236}">
                <a16:creationId xmlns:a16="http://schemas.microsoft.com/office/drawing/2014/main" id="{A3C5A32E-4990-4F4C-8591-B7436F138700}"/>
              </a:ext>
            </a:extLst>
          </p:cNvPr>
          <p:cNvSpPr txBox="1"/>
          <p:nvPr/>
        </p:nvSpPr>
        <p:spPr>
          <a:xfrm>
            <a:off x="15049416" y="8004335"/>
            <a:ext cx="4733667" cy="135133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9531" tIns="59531" rIns="59531" bIns="59531" numCol="1" spcCol="38100" rtlCol="0" anchor="ctr">
            <a:spAutoFit/>
          </a:bodyPr>
          <a:lstStyle/>
          <a:p>
            <a:pPr marL="0" marR="0" indent="0" algn="ctr" defTabSz="760677" rtl="0" fontAlgn="auto" latinLnBrk="0" hangingPunct="0">
              <a:lnSpc>
                <a:spcPct val="100000"/>
              </a:lnSpc>
              <a:spcBef>
                <a:spcPts val="0"/>
              </a:spcBef>
              <a:spcAft>
                <a:spcPts val="0"/>
              </a:spcAft>
              <a:buClrTx/>
              <a:buSzTx/>
              <a:buFontTx/>
              <a:buNone/>
              <a:tabLst/>
            </a:pPr>
            <a:r>
              <a:rPr kumimoji="0" lang="sv-SE" sz="2000" b="0" i="0" u="none" strike="noStrike" cap="none" spc="0" normalizeH="0" baseline="0" dirty="0">
                <a:ln>
                  <a:noFill/>
                </a:ln>
                <a:solidFill>
                  <a:srgbClr val="000000"/>
                </a:solidFill>
                <a:effectLst/>
                <a:uFillTx/>
                <a:latin typeface="Lato Medium"/>
                <a:sym typeface="Helvetica Neue"/>
              </a:rPr>
              <a:t>HALL 1 – EXEMPEL PÅ </a:t>
            </a:r>
            <a:r>
              <a:rPr lang="sv-SE" sz="2000" b="0" dirty="0">
                <a:latin typeface="Lato Medium"/>
              </a:rPr>
              <a:t>45</a:t>
            </a:r>
            <a:r>
              <a:rPr kumimoji="0" lang="sv-SE" sz="2000" b="0" i="0" u="none" strike="noStrike" cap="none" spc="0" normalizeH="0" baseline="0" dirty="0">
                <a:ln>
                  <a:noFill/>
                </a:ln>
                <a:solidFill>
                  <a:srgbClr val="000000"/>
                </a:solidFill>
                <a:effectLst/>
                <a:uFillTx/>
                <a:latin typeface="Lato Medium"/>
                <a:sym typeface="Helvetica Neue"/>
              </a:rPr>
              <a:t>0 GÄSTER MED </a:t>
            </a:r>
          </a:p>
          <a:p>
            <a:pPr marL="0" marR="0" indent="0" algn="ctr" defTabSz="760677" rtl="0" fontAlgn="auto" latinLnBrk="0" hangingPunct="0">
              <a:lnSpc>
                <a:spcPct val="100000"/>
              </a:lnSpc>
              <a:spcBef>
                <a:spcPts val="0"/>
              </a:spcBef>
              <a:spcAft>
                <a:spcPts val="0"/>
              </a:spcAft>
              <a:buClrTx/>
              <a:buSzTx/>
              <a:buFontTx/>
              <a:buNone/>
              <a:tabLst/>
            </a:pPr>
            <a:r>
              <a:rPr kumimoji="0" lang="sv-SE" sz="2000" b="0" i="0" u="none" strike="noStrike" cap="none" spc="0" normalizeH="0" baseline="0" dirty="0">
                <a:ln>
                  <a:noFill/>
                </a:ln>
                <a:solidFill>
                  <a:srgbClr val="000000"/>
                </a:solidFill>
                <a:effectLst/>
                <a:uFillTx/>
                <a:latin typeface="Lato Medium"/>
                <a:sym typeface="Helvetica Neue"/>
              </a:rPr>
              <a:t>UTSTÄLLNING, LUNCHYTA; </a:t>
            </a:r>
          </a:p>
          <a:p>
            <a:pPr marL="0" marR="0" indent="0" algn="ctr" defTabSz="760677" rtl="0" fontAlgn="auto" latinLnBrk="0" hangingPunct="0">
              <a:lnSpc>
                <a:spcPct val="100000"/>
              </a:lnSpc>
              <a:spcBef>
                <a:spcPts val="0"/>
              </a:spcBef>
              <a:spcAft>
                <a:spcPts val="0"/>
              </a:spcAft>
              <a:buClrTx/>
              <a:buSzTx/>
              <a:buFontTx/>
              <a:buNone/>
              <a:tabLst/>
            </a:pPr>
            <a:r>
              <a:rPr kumimoji="0" lang="sv-SE" sz="2000" b="0" i="0" u="none" strike="noStrike" cap="none" spc="0" normalizeH="0" baseline="0" dirty="0">
                <a:ln>
                  <a:noFill/>
                </a:ln>
                <a:solidFill>
                  <a:srgbClr val="000000"/>
                </a:solidFill>
                <a:effectLst/>
                <a:uFillTx/>
                <a:latin typeface="Lato Medium"/>
                <a:sym typeface="Helvetica Neue"/>
              </a:rPr>
              <a:t>GALAMIDDAG OCH BIOSITTNING  </a:t>
            </a:r>
          </a:p>
          <a:p>
            <a:pPr marL="0" marR="0" indent="0" algn="ctr" defTabSz="760677" rtl="0" fontAlgn="auto" latinLnBrk="0" hangingPunct="0">
              <a:lnSpc>
                <a:spcPct val="100000"/>
              </a:lnSpc>
              <a:spcBef>
                <a:spcPts val="0"/>
              </a:spcBef>
              <a:spcAft>
                <a:spcPts val="0"/>
              </a:spcAft>
              <a:buClrTx/>
              <a:buSzTx/>
              <a:buFontTx/>
              <a:buNone/>
              <a:tabLst/>
            </a:pPr>
            <a:r>
              <a:rPr kumimoji="0" lang="sv-SE" sz="2000" b="0" i="0" u="none" strike="noStrike" cap="none" spc="0" normalizeH="0" baseline="0" dirty="0">
                <a:ln>
                  <a:noFill/>
                </a:ln>
                <a:solidFill>
                  <a:srgbClr val="000000"/>
                </a:solidFill>
                <a:effectLst/>
                <a:uFillTx/>
                <a:latin typeface="Lato Medium"/>
                <a:sym typeface="Helvetica Neue"/>
              </a:rPr>
              <a:t>.</a:t>
            </a:r>
          </a:p>
        </p:txBody>
      </p:sp>
      <p:sp>
        <p:nvSpPr>
          <p:cNvPr id="11" name="Rektangel 10">
            <a:extLst>
              <a:ext uri="{FF2B5EF4-FFF2-40B4-BE49-F238E27FC236}">
                <a16:creationId xmlns:a16="http://schemas.microsoft.com/office/drawing/2014/main" id="{5298C4BA-C709-49BF-9082-A79CCC6EC720}"/>
              </a:ext>
            </a:extLst>
          </p:cNvPr>
          <p:cNvSpPr/>
          <p:nvPr/>
        </p:nvSpPr>
        <p:spPr>
          <a:xfrm>
            <a:off x="17932400" y="9753600"/>
            <a:ext cx="778933" cy="2671390"/>
          </a:xfrm>
          <a:prstGeom prst="rect">
            <a:avLst/>
          </a:prstGeom>
          <a:solidFill>
            <a:schemeClr val="bg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531" tIns="59531" rIns="59531" bIns="59531" numCol="1" spcCol="38100" rtlCol="0" anchor="ctr">
            <a:spAutoFit/>
          </a:bodyPr>
          <a:lstStyle/>
          <a:p>
            <a:pPr marL="0" marR="0" indent="0" algn="ctr" defTabSz="760677" rtl="0" fontAlgn="auto" latinLnBrk="0" hangingPunct="0">
              <a:lnSpc>
                <a:spcPct val="100000"/>
              </a:lnSpc>
              <a:spcBef>
                <a:spcPts val="0"/>
              </a:spcBef>
              <a:spcAft>
                <a:spcPts val="0"/>
              </a:spcAft>
              <a:buClrTx/>
              <a:buSzTx/>
              <a:buFontTx/>
              <a:buNone/>
              <a:tabLst/>
            </a:pPr>
            <a:endParaRPr kumimoji="0" lang="sv-SE" sz="26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1976295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 name="trappa.jpg" descr="trappa.jpg"/>
          <p:cNvPicPr>
            <a:picLocks noChangeAspect="1"/>
          </p:cNvPicPr>
          <p:nvPr/>
        </p:nvPicPr>
        <p:blipFill rotWithShape="1">
          <a:blip r:embed="rId2"/>
          <a:srcRect r="4807"/>
          <a:stretch/>
        </p:blipFill>
        <p:spPr>
          <a:xfrm>
            <a:off x="13922" y="-310955"/>
            <a:ext cx="20306078" cy="9825084"/>
          </a:xfrm>
          <a:prstGeom prst="rect">
            <a:avLst/>
          </a:prstGeom>
          <a:ln w="3175">
            <a:miter lim="400000"/>
          </a:ln>
        </p:spPr>
      </p:pic>
      <p:sp>
        <p:nvSpPr>
          <p:cNvPr id="336" name="Rektangel"/>
          <p:cNvSpPr/>
          <p:nvPr/>
        </p:nvSpPr>
        <p:spPr>
          <a:xfrm>
            <a:off x="-36853" y="10332675"/>
            <a:ext cx="20356853" cy="2327871"/>
          </a:xfrm>
          <a:prstGeom prst="rect">
            <a:avLst/>
          </a:prstGeom>
          <a:solidFill>
            <a:srgbClr val="FFFFFF"/>
          </a:solidFill>
          <a:ln w="3175">
            <a:miter lim="400000"/>
          </a:ln>
        </p:spPr>
        <p:txBody>
          <a:bodyPr lIns="59531" tIns="59531" rIns="59531" bIns="59531" anchor="ctr"/>
          <a:lstStyle/>
          <a:p>
            <a:pPr>
              <a:defRPr sz="2600" b="0">
                <a:solidFill>
                  <a:srgbClr val="FFFFFF"/>
                </a:solidFill>
                <a:latin typeface="+mn-lt"/>
                <a:ea typeface="+mn-ea"/>
                <a:cs typeface="+mn-cs"/>
                <a:sym typeface="Helvetica Neue Medium"/>
              </a:defRPr>
            </a:pPr>
            <a:endParaRPr/>
          </a:p>
        </p:txBody>
      </p:sp>
      <p:pic>
        <p:nvPicPr>
          <p:cNvPr id="338" name="Bild" descr="Bild"/>
          <p:cNvPicPr>
            <a:picLocks noChangeAspect="1"/>
          </p:cNvPicPr>
          <p:nvPr/>
        </p:nvPicPr>
        <p:blipFill>
          <a:blip r:embed="rId3"/>
          <a:stretch>
            <a:fillRect/>
          </a:stretch>
        </p:blipFill>
        <p:spPr>
          <a:xfrm>
            <a:off x="18807972" y="10972107"/>
            <a:ext cx="1248443" cy="1452883"/>
          </a:xfrm>
          <a:prstGeom prst="rect">
            <a:avLst/>
          </a:prstGeom>
          <a:ln w="3175">
            <a:miter lim="400000"/>
          </a:ln>
        </p:spPr>
      </p:pic>
      <p:sp>
        <p:nvSpPr>
          <p:cNvPr id="11" name="EN NATURLIG INTRODUKTION TILL MÄSSA Vi har designat entrén till Scandinavian XPO med omsorg och gedigen planering. SXPO’s entré är gjord för att knyta samman en mässa med världen utanför och inspirera till spontana möten och mindre aktiveringar i olika former."/>
          <p:cNvSpPr txBox="1"/>
          <p:nvPr/>
        </p:nvSpPr>
        <p:spPr>
          <a:xfrm>
            <a:off x="5357257" y="9803999"/>
            <a:ext cx="13187130" cy="233621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9531" tIns="59531" rIns="59531" bIns="59531" anchor="ctr">
            <a:spAutoFit/>
          </a:bodyPr>
          <a:lstStyle/>
          <a:p>
            <a:pPr algn="l" defTabSz="764351">
              <a:lnSpc>
                <a:spcPct val="120000"/>
              </a:lnSpc>
              <a:defRPr sz="1800" b="0">
                <a:latin typeface="Lato Regular"/>
                <a:ea typeface="Lato Regular"/>
                <a:cs typeface="Lato Regular"/>
                <a:sym typeface="Lato Regular"/>
              </a:defRPr>
            </a:pPr>
            <a:r>
              <a:rPr lang="sv-SE" sz="2400" dirty="0">
                <a:latin typeface="Calibri" panose="020F0502020204030204" pitchFamily="34" charset="0"/>
                <a:cs typeface="Calibri" panose="020F0502020204030204" pitchFamily="34" charset="0"/>
              </a:rPr>
              <a:t>Med rektangulär form och något lägre i takhöjd än Hall 1 lämpar sig ljusa Hall 3 perfekt för mässor och </a:t>
            </a:r>
            <a:r>
              <a:rPr lang="sv-SE" sz="2400" dirty="0">
                <a:latin typeface="Lato Regular"/>
                <a:cs typeface="Calibri" panose="020F0502020204030204" pitchFamily="34" charset="0"/>
              </a:rPr>
              <a:t>utställningar</a:t>
            </a:r>
            <a:r>
              <a:rPr lang="sv-SE" sz="2400" dirty="0">
                <a:latin typeface="Calibri" panose="020F0502020204030204" pitchFamily="34" charset="0"/>
                <a:cs typeface="Calibri" panose="020F0502020204030204" pitchFamily="34" charset="0"/>
              </a:rPr>
              <a:t>. Det finns flera entrémöjligheter och man kan på ett enkelt sätt skapa spännande flöden både ut mot foajéytorna i SXPO men även åt hotellet </a:t>
            </a:r>
            <a:r>
              <a:rPr lang="sv-SE" sz="2400" dirty="0" err="1">
                <a:latin typeface="Calibri" panose="020F0502020204030204" pitchFamily="34" charset="0"/>
                <a:cs typeface="Calibri" panose="020F0502020204030204" pitchFamily="34" charset="0"/>
              </a:rPr>
              <a:t>Quality</a:t>
            </a:r>
            <a:r>
              <a:rPr lang="sv-SE" sz="2400" dirty="0">
                <a:latin typeface="Calibri" panose="020F0502020204030204" pitchFamily="34" charset="0"/>
                <a:cs typeface="Calibri" panose="020F0502020204030204" pitchFamily="34" charset="0"/>
              </a:rPr>
              <a:t> Arlanda XPO:s stora sociala ytor. Även Hall 3 är delningsbar tack vare de blockväggar som finns på plats. Även den här ytan ligger placerad nära XPO:s stora kök.  </a:t>
            </a:r>
            <a:endParaRPr sz="2400" dirty="0">
              <a:latin typeface="Calibri" panose="020F0502020204030204" pitchFamily="34" charset="0"/>
              <a:cs typeface="Calibri" panose="020F0502020204030204" pitchFamily="34" charset="0"/>
            </a:endParaRPr>
          </a:p>
        </p:txBody>
      </p:sp>
      <p:sp>
        <p:nvSpPr>
          <p:cNvPr id="12" name="SCANDINAVIAN XPO  - ETT nära SAMARBETE MED utställare &amp; ARRANGÖRER"/>
          <p:cNvSpPr txBox="1"/>
          <p:nvPr/>
        </p:nvSpPr>
        <p:spPr>
          <a:xfrm>
            <a:off x="512442" y="9963763"/>
            <a:ext cx="16322069" cy="3429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lvl="1" algn="l" defTabSz="764351">
              <a:defRPr sz="2200" b="0">
                <a:latin typeface="Lato Medium"/>
                <a:ea typeface="Lato Medium"/>
                <a:cs typeface="Lato Medium"/>
                <a:sym typeface="Lato Medium"/>
              </a:defRPr>
            </a:pPr>
            <a:r>
              <a:rPr cap="all">
                <a:solidFill>
                  <a:srgbClr val="5E5E5E"/>
                </a:solidFill>
                <a:latin typeface="Calibri" panose="020F0502020204030204" pitchFamily="34" charset="0"/>
                <a:cs typeface="Calibri" panose="020F0502020204030204" pitchFamily="34" charset="0"/>
              </a:rPr>
              <a:t>SC</a:t>
            </a:r>
            <a:r>
              <a:rPr cap="all">
                <a:solidFill>
                  <a:schemeClr val="tx1"/>
                </a:solidFill>
                <a:latin typeface="Calibri" panose="020F0502020204030204" pitchFamily="34" charset="0"/>
                <a:cs typeface="Calibri" panose="020F0502020204030204" pitchFamily="34" charset="0"/>
              </a:rPr>
              <a:t>ANDINAVIAN XPO</a:t>
            </a:r>
            <a:r>
              <a:rPr>
                <a:solidFill>
                  <a:schemeClr val="tx1"/>
                </a:solidFill>
                <a:latin typeface="Calibri" panose="020F0502020204030204" pitchFamily="34" charset="0"/>
                <a:cs typeface="Calibri" panose="020F0502020204030204" pitchFamily="34" charset="0"/>
              </a:rPr>
              <a:t> </a:t>
            </a:r>
            <a:r>
              <a:rPr lang="sv-SE">
                <a:latin typeface="Calibri" panose="020F0502020204030204" pitchFamily="34" charset="0"/>
                <a:cs typeface="Calibri" panose="020F0502020204030204" pitchFamily="34" charset="0"/>
              </a:rPr>
              <a:t>- </a:t>
            </a:r>
            <a:r>
              <a:rPr>
                <a:latin typeface="Calibri" panose="020F0502020204030204" pitchFamily="34" charset="0"/>
                <a:cs typeface="Calibri" panose="020F0502020204030204" pitchFamily="34" charset="0"/>
              </a:rPr>
              <a:t> </a:t>
            </a:r>
            <a:r>
              <a:rPr lang="sv-SE">
                <a:latin typeface="Calibri" panose="020F0502020204030204" pitchFamily="34" charset="0"/>
                <a:cs typeface="Calibri" panose="020F0502020204030204" pitchFamily="34" charset="0"/>
              </a:rPr>
              <a:t>HALL 3 </a:t>
            </a:r>
            <a:endParaRPr cap="all">
              <a:latin typeface="Calibri" panose="020F0502020204030204" pitchFamily="34" charset="0"/>
              <a:ea typeface="Lato Bold"/>
              <a:cs typeface="Calibri" panose="020F0502020204030204" pitchFamily="34" charset="0"/>
              <a:sym typeface="Lato Bold"/>
            </a:endParaRPr>
          </a:p>
        </p:txBody>
      </p:sp>
    </p:spTree>
    <p:extLst>
      <p:ext uri="{BB962C8B-B14F-4D97-AF65-F5344CB8AC3E}">
        <p14:creationId xmlns:p14="http://schemas.microsoft.com/office/powerpoint/2010/main" val="2656643785"/>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59531" tIns="59531" rIns="59531" bIns="59531" numCol="1" spcCol="38100" rtlCol="0" anchor="ctr">
        <a:spAutoFit/>
      </a:bodyPr>
      <a:lstStyle>
        <a:defPPr marL="0" marR="0" indent="0" algn="ctr" defTabSz="760677"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59531" tIns="59531" rIns="59531" bIns="59531" numCol="1" spcCol="38100" rtlCol="0" anchor="ctr">
        <a:spAutoFit/>
      </a:bodyPr>
      <a:lstStyle>
        <a:defPPr marL="0" marR="0" indent="0" algn="ctr" defTabSz="760677"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59531" tIns="59531" rIns="59531" bIns="59531" numCol="1" spcCol="38100" rtlCol="0" anchor="ctr">
        <a:spAutoFit/>
      </a:bodyPr>
      <a:lstStyle>
        <a:defPPr marL="0" marR="0" indent="0" algn="ctr" defTabSz="760677"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59531" tIns="59531" rIns="59531" bIns="59531" numCol="1" spcCol="38100" rtlCol="0" anchor="ctr">
        <a:spAutoFit/>
      </a:bodyPr>
      <a:lstStyle>
        <a:defPPr marL="0" marR="0" indent="0" algn="ctr" defTabSz="760677"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1996B56CD9C3514EAF98513DD333C1FB" ma:contentTypeVersion="12" ma:contentTypeDescription="Skapa ett nytt dokument." ma:contentTypeScope="" ma:versionID="de1dad098fd0db272a355f54eac4ef48">
  <xsd:schema xmlns:xsd="http://www.w3.org/2001/XMLSchema" xmlns:xs="http://www.w3.org/2001/XMLSchema" xmlns:p="http://schemas.microsoft.com/office/2006/metadata/properties" xmlns:ns2="6a04d86b-8173-49be-8fd9-339d4bf50ecf" xmlns:ns3="c9e10399-fe06-4012-9f67-8458cbac600c" targetNamespace="http://schemas.microsoft.com/office/2006/metadata/properties" ma:root="true" ma:fieldsID="428c3123bfdbee9eb2382c1ad0d18dfe" ns2:_="" ns3:_="">
    <xsd:import namespace="6a04d86b-8173-49be-8fd9-339d4bf50ecf"/>
    <xsd:import namespace="c9e10399-fe06-4012-9f67-8458cbac600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04d86b-8173-49be-8fd9-339d4bf50e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9e10399-fe06-4012-9f67-8458cbac600c" elementFormDefault="qualified">
    <xsd:import namespace="http://schemas.microsoft.com/office/2006/documentManagement/types"/>
    <xsd:import namespace="http://schemas.microsoft.com/office/infopath/2007/PartnerControls"/>
    <xsd:element name="SharedWithUsers" ma:index="1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B91D56-8595-48CF-A004-9A6BA70C69BA}">
  <ds:schemaRefs>
    <ds:schemaRef ds:uri="http://schemas.microsoft.com/office/2006/metadata/properties"/>
    <ds:schemaRef ds:uri="http://schemas.openxmlformats.org/package/2006/metadata/core-properties"/>
    <ds:schemaRef ds:uri="http://purl.org/dc/dcmitype/"/>
    <ds:schemaRef ds:uri="http://www.w3.org/XML/1998/namespace"/>
    <ds:schemaRef ds:uri="http://schemas.microsoft.com/office/infopath/2007/PartnerControls"/>
    <ds:schemaRef ds:uri="http://schemas.microsoft.com/office/2006/documentManagement/types"/>
    <ds:schemaRef ds:uri="http://purl.org/dc/elements/1.1/"/>
    <ds:schemaRef ds:uri="6a04d86b-8173-49be-8fd9-339d4bf50ecf"/>
    <ds:schemaRef ds:uri="http://purl.org/dc/terms/"/>
  </ds:schemaRefs>
</ds:datastoreItem>
</file>

<file path=customXml/itemProps2.xml><?xml version="1.0" encoding="utf-8"?>
<ds:datastoreItem xmlns:ds="http://schemas.openxmlformats.org/officeDocument/2006/customXml" ds:itemID="{3FA3689B-953C-4FB0-B5E0-3E3A30EF8B76}">
  <ds:schemaRefs>
    <ds:schemaRef ds:uri="http://schemas.microsoft.com/sharepoint/v3/contenttype/forms"/>
  </ds:schemaRefs>
</ds:datastoreItem>
</file>

<file path=customXml/itemProps3.xml><?xml version="1.0" encoding="utf-8"?>
<ds:datastoreItem xmlns:ds="http://schemas.openxmlformats.org/officeDocument/2006/customXml" ds:itemID="{05C946F9-D61A-4360-B358-D61F49D47DCF}"/>
</file>

<file path=docProps/app.xml><?xml version="1.0" encoding="utf-8"?>
<Properties xmlns="http://schemas.openxmlformats.org/officeDocument/2006/extended-properties" xmlns:vt="http://schemas.openxmlformats.org/officeDocument/2006/docPropsVTypes">
  <TotalTime>31578</TotalTime>
  <Words>631</Words>
  <Application>Microsoft Office PowerPoint</Application>
  <PresentationFormat>Anpassad</PresentationFormat>
  <Paragraphs>102</Paragraphs>
  <Slides>19</Slides>
  <Notes>7</Notes>
  <HiddenSlides>0</HiddenSlides>
  <MMClips>0</MMClips>
  <ScaleCrop>false</ScaleCrop>
  <HeadingPairs>
    <vt:vector size="6" baseType="variant">
      <vt:variant>
        <vt:lpstr>Använt teckensnitt</vt:lpstr>
      </vt:variant>
      <vt:variant>
        <vt:i4>13</vt:i4>
      </vt:variant>
      <vt:variant>
        <vt:lpstr>Tema</vt:lpstr>
      </vt:variant>
      <vt:variant>
        <vt:i4>1</vt:i4>
      </vt:variant>
      <vt:variant>
        <vt:lpstr>Bildrubriker</vt:lpstr>
      </vt:variant>
      <vt:variant>
        <vt:i4>19</vt:i4>
      </vt:variant>
    </vt:vector>
  </HeadingPairs>
  <TitlesOfParts>
    <vt:vector size="33" baseType="lpstr">
      <vt:lpstr>Arial</vt:lpstr>
      <vt:lpstr>Calibri</vt:lpstr>
      <vt:lpstr>Helvetica Light</vt:lpstr>
      <vt:lpstr>Helvetica Neue</vt:lpstr>
      <vt:lpstr>Helvetica Neue Light</vt:lpstr>
      <vt:lpstr>Helvetica Neue Medium</vt:lpstr>
      <vt:lpstr>Helvetica Neue Thin</vt:lpstr>
      <vt:lpstr>Lato Bold</vt:lpstr>
      <vt:lpstr>Lato Light</vt:lpstr>
      <vt:lpstr>Lato Medium</vt:lpstr>
      <vt:lpstr>Lato Regular</vt:lpstr>
      <vt:lpstr>Montserrat-Bold</vt:lpstr>
      <vt:lpstr>Montserrat-Regular</vt:lpstr>
      <vt:lpstr>White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QUALITY HOTEL ARLANDA XPO </vt:lpstr>
      <vt:lpstr>COMFORT HOTEL® ARLANDA AIRPORT </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Staffan Littmarck</dc:creator>
  <cp:lastModifiedBy>Anna Bauer</cp:lastModifiedBy>
  <cp:revision>32</cp:revision>
  <cp:lastPrinted>2020-02-17T09:58:10Z</cp:lastPrinted>
  <dcterms:created xsi:type="dcterms:W3CDTF">2019-05-08T07:39:56Z</dcterms:created>
  <dcterms:modified xsi:type="dcterms:W3CDTF">2020-03-10T15:40:26Z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0x0101001996B56CD9C3514EAF98513DD333C1FB</vt:lpwstr>
  </property>
</Properties>
</file>